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3"/>
  </p:notesMasterIdLst>
  <p:sldIdLst>
    <p:sldId id="256" r:id="rId2"/>
    <p:sldId id="257" r:id="rId3"/>
    <p:sldId id="258" r:id="rId4"/>
    <p:sldId id="287" r:id="rId5"/>
    <p:sldId id="289" r:id="rId6"/>
    <p:sldId id="291" r:id="rId7"/>
    <p:sldId id="284" r:id="rId8"/>
    <p:sldId id="285" r:id="rId9"/>
    <p:sldId id="288" r:id="rId10"/>
    <p:sldId id="290" r:id="rId11"/>
    <p:sldId id="273" r:id="rId12"/>
  </p:sldIdLst>
  <p:sldSz cx="9144000" cy="6858000" type="screen4x3"/>
  <p:notesSz cx="6877050" cy="10002838"/>
  <p:embeddedFontLst>
    <p:embeddedFont>
      <p:font typeface="Calibri" panose="020F0502020204030204" pitchFamily="34" charset="0"/>
      <p:regular r:id="rId14"/>
      <p:bold r:id="rId15"/>
      <p:italic r:id="rId16"/>
      <p:boldItalic r:id="rId17"/>
    </p:embeddedFont>
    <p:embeddedFont>
      <p:font typeface="Candara" panose="020E050203030302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Helvetica Neue Light" panose="020B0604020202020204" charset="0"/>
      <p:regular r:id="rId26"/>
      <p:bold r:id="rId27"/>
      <p:italic r:id="rId28"/>
      <p:boldItalic r:id="rId29"/>
    </p:embeddedFont>
    <p:embeddedFont>
      <p:font typeface="Open Sans" panose="020B0604020202020204" charset="0"/>
      <p:regular r:id="rId30"/>
      <p:bold r:id="rId31"/>
      <p:italic r:id="rId32"/>
      <p:boldItalic r:id="rId33"/>
    </p:embeddedFont>
    <p:embeddedFont>
      <p:font typeface="Open Sans Light"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0" autoAdjust="0"/>
    <p:restoredTop sz="95337" autoAdjust="0"/>
  </p:normalViewPr>
  <p:slideViewPr>
    <p:cSldViewPr snapToGrid="0">
      <p:cViewPr varScale="1">
        <p:scale>
          <a:sx n="67" d="100"/>
          <a:sy n="67" d="100"/>
        </p:scale>
        <p:origin x="12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2"/>
            <a:ext cx="2980803" cy="500703"/>
          </a:xfrm>
          <a:prstGeom prst="rect">
            <a:avLst/>
          </a:prstGeom>
          <a:noFill/>
          <a:ln>
            <a:noFill/>
          </a:ln>
        </p:spPr>
        <p:txBody>
          <a:bodyPr spcFirstLastPara="1" wrap="square" lIns="92275" tIns="92275" rIns="92275" bIns="92275" anchor="t" anchorCtr="0"/>
          <a:lstStyle>
            <a:lvl1pPr marR="0" lvl="0" algn="l" rtl="0">
              <a:lnSpc>
                <a:spcPct val="100000"/>
              </a:lnSpc>
              <a:spcBef>
                <a:spcPts val="0"/>
              </a:spcBef>
              <a:spcAft>
                <a:spcPts val="0"/>
              </a:spcAft>
              <a:buClr>
                <a:schemeClr val="dk1"/>
              </a:buClr>
              <a:buSzPts val="1200"/>
              <a:buFont typeface="Helvetica Neue"/>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94642" y="2"/>
            <a:ext cx="2980803" cy="500703"/>
          </a:xfrm>
          <a:prstGeom prst="rect">
            <a:avLst/>
          </a:prstGeom>
          <a:noFill/>
          <a:ln>
            <a:noFill/>
          </a:ln>
        </p:spPr>
        <p:txBody>
          <a:bodyPr spcFirstLastPara="1" wrap="square" lIns="92275" tIns="92275" rIns="92275" bIns="92275" anchor="t" anchorCtr="0"/>
          <a:lstStyle>
            <a:lvl1pPr marR="0" lvl="0" algn="r" rtl="0">
              <a:lnSpc>
                <a:spcPct val="100000"/>
              </a:lnSpc>
              <a:spcBef>
                <a:spcPts val="0"/>
              </a:spcBef>
              <a:spcAft>
                <a:spcPts val="0"/>
              </a:spcAft>
              <a:buClr>
                <a:schemeClr val="dk1"/>
              </a:buClr>
              <a:buSzPts val="1200"/>
              <a:buFont typeface="Helvetica Neue"/>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938213" y="750888"/>
            <a:ext cx="5000625" cy="3751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Shape 6"/>
          <p:cNvSpPr txBox="1">
            <a:spLocks noGrp="1"/>
          </p:cNvSpPr>
          <p:nvPr>
            <p:ph type="body" idx="1"/>
          </p:nvPr>
        </p:nvSpPr>
        <p:spPr>
          <a:xfrm>
            <a:off x="687384" y="4751069"/>
            <a:ext cx="5502281" cy="4501516"/>
          </a:xfrm>
          <a:prstGeom prst="rect">
            <a:avLst/>
          </a:prstGeom>
          <a:noFill/>
          <a:ln>
            <a:noFill/>
          </a:ln>
        </p:spPr>
        <p:txBody>
          <a:bodyPr spcFirstLastPara="1" wrap="square" lIns="92275" tIns="92275" rIns="92275" bIns="92275" anchor="t" anchorCtr="0"/>
          <a:lstStyle>
            <a:lvl1pPr marL="457200" marR="0" lvl="0" indent="-228600" algn="l" rtl="0">
              <a:spcBef>
                <a:spcPts val="360"/>
              </a:spcBef>
              <a:spcAft>
                <a:spcPts val="0"/>
              </a:spcAft>
              <a:buClr>
                <a:schemeClr val="dk1"/>
              </a:buClr>
              <a:buSzPts val="1200"/>
              <a:buFont typeface="Helvetica Neue"/>
              <a:buNone/>
              <a:defRPr sz="12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360"/>
              </a:spcBef>
              <a:spcAft>
                <a:spcPts val="0"/>
              </a:spcAft>
              <a:buClr>
                <a:schemeClr val="dk1"/>
              </a:buClr>
              <a:buSzPts val="1200"/>
              <a:buFont typeface="Helvetica Neue"/>
              <a:buNone/>
              <a:defRPr sz="12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360"/>
              </a:spcBef>
              <a:spcAft>
                <a:spcPts val="0"/>
              </a:spcAft>
              <a:buClr>
                <a:schemeClr val="dk1"/>
              </a:buClr>
              <a:buSzPts val="1200"/>
              <a:buFont typeface="Helvetica Neue"/>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360"/>
              </a:spcBef>
              <a:spcAft>
                <a:spcPts val="0"/>
              </a:spcAft>
              <a:buClr>
                <a:schemeClr val="dk1"/>
              </a:buClr>
              <a:buSzPts val="1200"/>
              <a:buFont typeface="Helvetica Neue"/>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360"/>
              </a:spcBef>
              <a:spcAft>
                <a:spcPts val="0"/>
              </a:spcAft>
              <a:buClr>
                <a:schemeClr val="dk1"/>
              </a:buClr>
              <a:buSzPts val="1200"/>
              <a:buFont typeface="Helvetica Neue"/>
              <a:buNone/>
              <a:defRPr sz="1200" b="0" i="0" u="none" strike="noStrike" cap="none">
                <a:solidFill>
                  <a:schemeClr val="dk1"/>
                </a:solidFill>
                <a:latin typeface="Helvetica Neue"/>
                <a:ea typeface="Helvetica Neue"/>
                <a:cs typeface="Helvetica Neue"/>
                <a:sym typeface="Helvetica Neue"/>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500538"/>
            <a:ext cx="2980803" cy="500700"/>
          </a:xfrm>
          <a:prstGeom prst="rect">
            <a:avLst/>
          </a:prstGeom>
          <a:noFill/>
          <a:ln>
            <a:noFill/>
          </a:ln>
        </p:spPr>
        <p:txBody>
          <a:bodyPr spcFirstLastPara="1" wrap="square" lIns="92275" tIns="92275" rIns="92275" bIns="92275" anchor="b" anchorCtr="0"/>
          <a:lstStyle>
            <a:lvl1pPr marR="0" lvl="0" algn="l" rtl="0">
              <a:lnSpc>
                <a:spcPct val="100000"/>
              </a:lnSpc>
              <a:spcBef>
                <a:spcPts val="0"/>
              </a:spcBef>
              <a:spcAft>
                <a:spcPts val="0"/>
              </a:spcAft>
              <a:buClr>
                <a:schemeClr val="dk1"/>
              </a:buClr>
              <a:buSzPts val="1200"/>
              <a:buFont typeface="Helvetica Neue"/>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94642" y="9500538"/>
            <a:ext cx="2980803" cy="500700"/>
          </a:xfrm>
          <a:prstGeom prst="rect">
            <a:avLst/>
          </a:prstGeom>
          <a:noFill/>
          <a:ln>
            <a:noFill/>
          </a:ln>
        </p:spPr>
        <p:txBody>
          <a:bodyPr spcFirstLastPara="1" wrap="square" lIns="92275" tIns="46125" rIns="92275" bIns="46125" anchor="b" anchorCtr="0">
            <a:noAutofit/>
          </a:bodyPr>
          <a:lstStyle/>
          <a:p>
            <a:pPr algn="r">
              <a:buClr>
                <a:schemeClr val="dk1"/>
              </a:buClr>
              <a:buSzPts val="300"/>
            </a:pPr>
            <a:fld id="{00000000-1234-1234-1234-123412341234}" type="slidenum">
              <a:rPr lang="en-GB" sz="1200" smtClean="0">
                <a:solidFill>
                  <a:schemeClr val="dk1"/>
                </a:solidFill>
                <a:latin typeface="Helvetica Neue"/>
                <a:ea typeface="Helvetica Neue"/>
                <a:cs typeface="Helvetica Neue"/>
                <a:sym typeface="Helvetica Neue"/>
              </a:rPr>
              <a:pPr algn="r">
                <a:buClr>
                  <a:schemeClr val="dk1"/>
                </a:buClr>
                <a:buSzPts val="300"/>
              </a:pPr>
              <a:t>‹#›</a:t>
            </a:fld>
            <a:endParaRPr lang="en-GB" sz="1200" dirty="0">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938213" y="750888"/>
            <a:ext cx="5000625" cy="37512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0" name="Shape 130"/>
          <p:cNvSpPr txBox="1">
            <a:spLocks noGrp="1"/>
          </p:cNvSpPr>
          <p:nvPr>
            <p:ph type="body" idx="1"/>
          </p:nvPr>
        </p:nvSpPr>
        <p:spPr>
          <a:xfrm>
            <a:off x="687384" y="4751069"/>
            <a:ext cx="5502281" cy="4501516"/>
          </a:xfrm>
          <a:prstGeom prst="rect">
            <a:avLst/>
          </a:prstGeom>
          <a:noFill/>
          <a:ln>
            <a:noFill/>
          </a:ln>
        </p:spPr>
        <p:txBody>
          <a:bodyPr spcFirstLastPara="1" wrap="square" lIns="92275" tIns="46125" rIns="92275" bIns="46125" anchor="t" anchorCtr="0">
            <a:noAutofit/>
          </a:bodyPr>
          <a:lstStyle/>
          <a:p>
            <a:pPr marL="0" indent="0">
              <a:spcBef>
                <a:spcPts val="0"/>
              </a:spcBef>
              <a:buSzPts val="400"/>
            </a:pPr>
            <a:endParaRPr lang="en-GB" sz="1600" dirty="0"/>
          </a:p>
        </p:txBody>
      </p:sp>
      <p:sp>
        <p:nvSpPr>
          <p:cNvPr id="131" name="Shape 131"/>
          <p:cNvSpPr txBox="1">
            <a:spLocks noGrp="1"/>
          </p:cNvSpPr>
          <p:nvPr>
            <p:ph type="sldNum" idx="12"/>
          </p:nvPr>
        </p:nvSpPr>
        <p:spPr>
          <a:xfrm>
            <a:off x="3894642" y="9500538"/>
            <a:ext cx="2980803" cy="500700"/>
          </a:xfrm>
          <a:prstGeom prst="rect">
            <a:avLst/>
          </a:prstGeom>
          <a:noFill/>
          <a:ln>
            <a:noFill/>
          </a:ln>
        </p:spPr>
        <p:txBody>
          <a:bodyPr spcFirstLastPara="1" wrap="square" lIns="92275" tIns="46125" rIns="92275" bIns="46125" anchor="b" anchorCtr="0">
            <a:noAutofit/>
          </a:bodyPr>
          <a:lstStyle/>
          <a:p>
            <a:pPr algn="r">
              <a:buClr>
                <a:schemeClr val="dk1"/>
              </a:buClr>
              <a:buSzPts val="300"/>
            </a:pPr>
            <a:fld id="{00000000-1234-1234-1234-123412341234}" type="slidenum">
              <a:rPr lang="en-GB" sz="1200">
                <a:solidFill>
                  <a:schemeClr val="dk1"/>
                </a:solidFill>
                <a:latin typeface="Helvetica Neue"/>
                <a:ea typeface="Helvetica Neue"/>
                <a:cs typeface="Helvetica Neue"/>
                <a:sym typeface="Helvetica Neue"/>
              </a:rPr>
              <a:pPr algn="r">
                <a:buClr>
                  <a:schemeClr val="dk1"/>
                </a:buClr>
                <a:buSzPts val="300"/>
              </a:pPr>
              <a:t>1</a:t>
            </a:fld>
            <a:endParaRPr sz="1200" dirty="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7384" y="4751069"/>
            <a:ext cx="5502281" cy="4501516"/>
          </a:xfrm>
          <a:prstGeom prst="rect">
            <a:avLst/>
          </a:prstGeom>
          <a:noFill/>
          <a:ln>
            <a:noFill/>
          </a:ln>
        </p:spPr>
        <p:txBody>
          <a:bodyPr spcFirstLastPara="1" wrap="square" lIns="92275" tIns="92275" rIns="92275" bIns="92275" anchor="t" anchorCtr="0">
            <a:noAutofit/>
          </a:bodyPr>
          <a:lstStyle/>
          <a:p>
            <a:pPr marL="0" indent="0">
              <a:spcBef>
                <a:spcPts val="0"/>
              </a:spcBef>
            </a:pPr>
            <a:endParaRPr dirty="0"/>
          </a:p>
        </p:txBody>
      </p:sp>
      <p:sp>
        <p:nvSpPr>
          <p:cNvPr id="137" name="Shape 137"/>
          <p:cNvSpPr>
            <a:spLocks noGrp="1" noRot="1" noChangeAspect="1"/>
          </p:cNvSpPr>
          <p:nvPr>
            <p:ph type="sldImg" idx="2"/>
          </p:nvPr>
        </p:nvSpPr>
        <p:spPr>
          <a:xfrm>
            <a:off x="938213" y="750888"/>
            <a:ext cx="5000625" cy="3751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7384" y="4751069"/>
            <a:ext cx="5502281" cy="4501516"/>
          </a:xfrm>
          <a:prstGeom prst="rect">
            <a:avLst/>
          </a:prstGeom>
          <a:noFill/>
          <a:ln>
            <a:noFill/>
          </a:ln>
        </p:spPr>
        <p:txBody>
          <a:bodyPr spcFirstLastPara="1" wrap="square" lIns="92275" tIns="92275" rIns="92275" bIns="92275" anchor="t" anchorCtr="0">
            <a:noAutofit/>
          </a:bodyPr>
          <a:lstStyle/>
          <a:p>
            <a:pPr marL="0" indent="0">
              <a:spcBef>
                <a:spcPts val="0"/>
              </a:spcBef>
            </a:pPr>
            <a:endParaRPr lang="en-GB" dirty="0"/>
          </a:p>
        </p:txBody>
      </p:sp>
      <p:sp>
        <p:nvSpPr>
          <p:cNvPr id="144" name="Shape 144"/>
          <p:cNvSpPr>
            <a:spLocks noGrp="1" noRot="1" noChangeAspect="1"/>
          </p:cNvSpPr>
          <p:nvPr>
            <p:ph type="sldImg" idx="2"/>
          </p:nvPr>
        </p:nvSpPr>
        <p:spPr>
          <a:xfrm>
            <a:off x="938213" y="750888"/>
            <a:ext cx="5000625" cy="37512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GB" sz="1200" smtClean="0">
                <a:solidFill>
                  <a:schemeClr val="dk1"/>
                </a:solidFill>
                <a:latin typeface="Helvetica Neue"/>
                <a:ea typeface="Helvetica Neue"/>
                <a:cs typeface="Helvetica Neue"/>
                <a:sym typeface="Helvetica Neue"/>
              </a:rPr>
              <a:pPr algn="r">
                <a:buClr>
                  <a:schemeClr val="dk1"/>
                </a:buClr>
                <a:buSzPts val="300"/>
              </a:pPr>
              <a:t>4</a:t>
            </a:fld>
            <a:endParaRPr lang="en-GB" sz="12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629081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GB" sz="1200" smtClean="0">
                <a:solidFill>
                  <a:schemeClr val="dk1"/>
                </a:solidFill>
                <a:latin typeface="Helvetica Neue"/>
                <a:ea typeface="Helvetica Neue"/>
                <a:cs typeface="Helvetica Neue"/>
                <a:sym typeface="Helvetica Neue"/>
              </a:rPr>
              <a:pPr algn="r">
                <a:buClr>
                  <a:schemeClr val="dk1"/>
                </a:buClr>
                <a:buSzPts val="300"/>
              </a:pPr>
              <a:t>7</a:t>
            </a:fld>
            <a:endParaRPr lang="en-GB" sz="12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3999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GB" sz="1200" smtClean="0">
                <a:solidFill>
                  <a:schemeClr val="dk1"/>
                </a:solidFill>
                <a:latin typeface="Helvetica Neue"/>
                <a:ea typeface="Helvetica Neue"/>
                <a:cs typeface="Helvetica Neue"/>
                <a:sym typeface="Helvetica Neue"/>
              </a:rPr>
              <a:pPr algn="r">
                <a:buClr>
                  <a:schemeClr val="dk1"/>
                </a:buClr>
                <a:buSzPts val="300"/>
              </a:pPr>
              <a:t>9</a:t>
            </a:fld>
            <a:endParaRPr lang="en-GB" sz="12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24757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7384" y="4751069"/>
            <a:ext cx="5502281" cy="4501516"/>
          </a:xfrm>
          <a:prstGeom prst="rect">
            <a:avLst/>
          </a:prstGeom>
        </p:spPr>
        <p:txBody>
          <a:bodyPr spcFirstLastPara="1" wrap="square" lIns="92275" tIns="92275" rIns="92275" bIns="92275" anchor="t" anchorCtr="0">
            <a:noAutofit/>
          </a:bodyPr>
          <a:lstStyle/>
          <a:p>
            <a:pPr marL="0" indent="0">
              <a:spcBef>
                <a:spcPts val="363"/>
              </a:spcBef>
            </a:pPr>
            <a:endParaRPr dirty="0"/>
          </a:p>
        </p:txBody>
      </p:sp>
      <p:sp>
        <p:nvSpPr>
          <p:cNvPr id="259" name="Shape 259"/>
          <p:cNvSpPr>
            <a:spLocks noGrp="1" noRot="1" noChangeAspect="1"/>
          </p:cNvSpPr>
          <p:nvPr>
            <p:ph type="sldImg" idx="2"/>
          </p:nvPr>
        </p:nvSpPr>
        <p:spPr>
          <a:xfrm>
            <a:off x="938213" y="750888"/>
            <a:ext cx="5000625" cy="37512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p:nvPr/>
        </p:nvSpPr>
        <p:spPr>
          <a:xfrm>
            <a:off x="0" y="-3175"/>
            <a:ext cx="9144000" cy="5203824"/>
          </a:xfrm>
          <a:custGeom>
            <a:avLst/>
            <a:gdLst/>
            <a:ahLst/>
            <a:cxnLst/>
            <a:rect l="0" t="0" r="0" b="0"/>
            <a:pathLst>
              <a:path w="120000" h="120000" extrusionOk="0">
                <a:moveTo>
                  <a:pt x="120000" y="0"/>
                </a:moveTo>
                <a:lnTo>
                  <a:pt x="0" y="0"/>
                </a:lnTo>
                <a:lnTo>
                  <a:pt x="0" y="113117"/>
                </a:lnTo>
                <a:lnTo>
                  <a:pt x="19645" y="113117"/>
                </a:lnTo>
                <a:lnTo>
                  <a:pt x="23395" y="119707"/>
                </a:lnTo>
                <a:lnTo>
                  <a:pt x="23395" y="119707"/>
                </a:lnTo>
                <a:lnTo>
                  <a:pt x="23479" y="119780"/>
                </a:lnTo>
                <a:lnTo>
                  <a:pt x="23604" y="119890"/>
                </a:lnTo>
                <a:lnTo>
                  <a:pt x="23729" y="120000"/>
                </a:lnTo>
                <a:lnTo>
                  <a:pt x="23833" y="120000"/>
                </a:lnTo>
                <a:lnTo>
                  <a:pt x="23958" y="120000"/>
                </a:lnTo>
                <a:lnTo>
                  <a:pt x="24062" y="119890"/>
                </a:lnTo>
                <a:lnTo>
                  <a:pt x="24187" y="119780"/>
                </a:lnTo>
                <a:lnTo>
                  <a:pt x="24270" y="119707"/>
                </a:lnTo>
                <a:lnTo>
                  <a:pt x="28020" y="113117"/>
                </a:lnTo>
                <a:lnTo>
                  <a:pt x="120000" y="113117"/>
                </a:lnTo>
                <a:lnTo>
                  <a:pt x="120000" y="0"/>
                </a:lnTo>
                <a:close/>
              </a:path>
            </a:pathLst>
          </a:custGeom>
          <a:gradFill>
            <a:gsLst>
              <a:gs pos="0">
                <a:srgbClr val="B23FAF"/>
              </a:gs>
              <a:gs pos="60000">
                <a:srgbClr val="9A2796"/>
              </a:gs>
              <a:gs pos="100000">
                <a:srgbClr val="8B2487"/>
              </a:gs>
            </a:gsLst>
            <a:lin ang="5400000" scaled="0"/>
          </a:gradFill>
          <a:ln w="12700" cap="flat" cmpd="sng">
            <a:solidFill>
              <a:schemeClr val="accent1"/>
            </a:solidFill>
            <a:prstDash val="solid"/>
            <a:round/>
            <a:headEnd type="none" w="sm" len="sm"/>
            <a:tailEnd type="none" w="sm" len="sm"/>
          </a:ln>
        </p:spPr>
      </p:sp>
      <p:sp>
        <p:nvSpPr>
          <p:cNvPr id="17" name="Shape 17"/>
          <p:cNvSpPr txBox="1">
            <a:spLocks noGrp="1"/>
          </p:cNvSpPr>
          <p:nvPr>
            <p:ph type="ctrTitle"/>
          </p:nvPr>
        </p:nvSpPr>
        <p:spPr>
          <a:xfrm>
            <a:off x="808831" y="1449145"/>
            <a:ext cx="7526337" cy="2971050"/>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5400"/>
              <a:buFont typeface="Candara"/>
              <a:buNone/>
              <a:defRPr sz="54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Shape 18"/>
          <p:cNvSpPr txBox="1">
            <a:spLocks noGrp="1"/>
          </p:cNvSpPr>
          <p:nvPr>
            <p:ph type="subTitle" idx="1"/>
          </p:nvPr>
        </p:nvSpPr>
        <p:spPr>
          <a:xfrm>
            <a:off x="808831" y="5280846"/>
            <a:ext cx="7526337" cy="434974"/>
          </a:xfrm>
          <a:prstGeom prst="rect">
            <a:avLst/>
          </a:prstGeom>
          <a:noFill/>
          <a:ln>
            <a:noFill/>
          </a:ln>
          <a:effectLst>
            <a:outerShdw blurRad="50799">
              <a:srgbClr val="000000">
                <a:alpha val="40000"/>
              </a:srgbClr>
            </a:outerShdw>
          </a:effectLst>
        </p:spPr>
        <p:txBody>
          <a:bodyPr spcFirstLastPara="1" wrap="square" lIns="91425" tIns="91425" rIns="91425" bIns="91425" anchor="t" anchorCtr="0"/>
          <a:lstStyle>
            <a:lvl1pPr marR="0" lvl="0" algn="l" rtl="0">
              <a:lnSpc>
                <a:spcPct val="100000"/>
              </a:lnSpc>
              <a:spcBef>
                <a:spcPts val="360"/>
              </a:spcBef>
              <a:spcAft>
                <a:spcPts val="0"/>
              </a:spcAft>
              <a:buClr>
                <a:schemeClr val="accent1"/>
              </a:buClr>
              <a:buSzPts val="1800"/>
              <a:buFont typeface="Noto Sans Symbols"/>
              <a:buNone/>
              <a:defRPr sz="1800" b="0" i="0" u="none" strike="noStrike" cap="none">
                <a:solidFill>
                  <a:schemeClr val="dk1"/>
                </a:solidFill>
                <a:latin typeface="Candara"/>
                <a:ea typeface="Candara"/>
                <a:cs typeface="Candara"/>
                <a:sym typeface="Candara"/>
              </a:defRPr>
            </a:lvl1pPr>
            <a:lvl2pPr marR="0" lvl="1" algn="ctr" rtl="0">
              <a:lnSpc>
                <a:spcPct val="100000"/>
              </a:lnSpc>
              <a:spcBef>
                <a:spcPts val="600"/>
              </a:spcBef>
              <a:spcAft>
                <a:spcPts val="0"/>
              </a:spcAft>
              <a:buClr>
                <a:schemeClr val="accent1"/>
              </a:buClr>
              <a:buSzPts val="1600"/>
              <a:buFont typeface="Noto Sans Symbols"/>
              <a:buNone/>
              <a:defRPr sz="1600" b="0" i="0" u="none" strike="noStrike" cap="none">
                <a:solidFill>
                  <a:srgbClr val="888888"/>
                </a:solidFill>
                <a:latin typeface="Candara"/>
                <a:ea typeface="Candara"/>
                <a:cs typeface="Candara"/>
                <a:sym typeface="Candara"/>
              </a:defRPr>
            </a:lvl2pPr>
            <a:lvl3pPr marR="0" lvl="2" algn="ctr" rtl="0">
              <a:lnSpc>
                <a:spcPct val="100000"/>
              </a:lnSpc>
              <a:spcBef>
                <a:spcPts val="60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3pPr>
            <a:lvl4pPr marR="0" lvl="3" algn="ctr" rtl="0">
              <a:lnSpc>
                <a:spcPct val="100000"/>
              </a:lnSpc>
              <a:spcBef>
                <a:spcPts val="600"/>
              </a:spcBef>
              <a:spcAft>
                <a:spcPts val="0"/>
              </a:spcAft>
              <a:buClr>
                <a:schemeClr val="accent1"/>
              </a:buClr>
              <a:buSzPts val="1200"/>
              <a:buFont typeface="Noto Sans Symbols"/>
              <a:buNone/>
              <a:defRPr sz="1200" b="0" i="0" u="none" strike="noStrike" cap="none">
                <a:solidFill>
                  <a:srgbClr val="888888"/>
                </a:solidFill>
                <a:latin typeface="Candara"/>
                <a:ea typeface="Candara"/>
                <a:cs typeface="Candara"/>
                <a:sym typeface="Candara"/>
              </a:defRPr>
            </a:lvl4pPr>
            <a:lvl5pPr marR="0" lvl="4" algn="ctr" rtl="0">
              <a:lnSpc>
                <a:spcPct val="100000"/>
              </a:lnSpc>
              <a:spcBef>
                <a:spcPts val="600"/>
              </a:spcBef>
              <a:spcAft>
                <a:spcPts val="0"/>
              </a:spcAft>
              <a:buClr>
                <a:schemeClr val="accent1"/>
              </a:buClr>
              <a:buSzPts val="1200"/>
              <a:buFont typeface="Noto Sans Symbols"/>
              <a:buNone/>
              <a:defRPr sz="1200" b="0" i="0" u="none" strike="noStrike" cap="none">
                <a:solidFill>
                  <a:srgbClr val="888888"/>
                </a:solidFill>
                <a:latin typeface="Candara"/>
                <a:ea typeface="Candara"/>
                <a:cs typeface="Candara"/>
                <a:sym typeface="Candara"/>
              </a:defRPr>
            </a:lvl5pPr>
            <a:lvl6pPr marR="0" lvl="5" algn="ctr" rtl="0">
              <a:lnSpc>
                <a:spcPct val="100000"/>
              </a:lnSpc>
              <a:spcBef>
                <a:spcPts val="600"/>
              </a:spcBef>
              <a:spcAft>
                <a:spcPts val="0"/>
              </a:spcAft>
              <a:buClr>
                <a:schemeClr val="accent1"/>
              </a:buClr>
              <a:buSzPts val="1200"/>
              <a:buFont typeface="Noto Sans Symbols"/>
              <a:buNone/>
              <a:defRPr sz="1200" b="0" i="0" u="none" strike="noStrike" cap="none">
                <a:solidFill>
                  <a:srgbClr val="888888"/>
                </a:solidFill>
                <a:latin typeface="Candara"/>
                <a:ea typeface="Candara"/>
                <a:cs typeface="Candara"/>
                <a:sym typeface="Candara"/>
              </a:defRPr>
            </a:lvl6pPr>
            <a:lvl7pPr marR="0" lvl="6" algn="ctr" rtl="0">
              <a:lnSpc>
                <a:spcPct val="100000"/>
              </a:lnSpc>
              <a:spcBef>
                <a:spcPts val="600"/>
              </a:spcBef>
              <a:spcAft>
                <a:spcPts val="0"/>
              </a:spcAft>
              <a:buClr>
                <a:schemeClr val="accent1"/>
              </a:buClr>
              <a:buSzPts val="1200"/>
              <a:buFont typeface="Noto Sans Symbols"/>
              <a:buNone/>
              <a:defRPr sz="1200" b="0" i="0" u="none" strike="noStrike" cap="none">
                <a:solidFill>
                  <a:srgbClr val="888888"/>
                </a:solidFill>
                <a:latin typeface="Candara"/>
                <a:ea typeface="Candara"/>
                <a:cs typeface="Candara"/>
                <a:sym typeface="Candara"/>
              </a:defRPr>
            </a:lvl7pPr>
            <a:lvl8pPr marR="0" lvl="7" algn="ctr" rtl="0">
              <a:lnSpc>
                <a:spcPct val="100000"/>
              </a:lnSpc>
              <a:spcBef>
                <a:spcPts val="600"/>
              </a:spcBef>
              <a:spcAft>
                <a:spcPts val="0"/>
              </a:spcAft>
              <a:buClr>
                <a:schemeClr val="accent1"/>
              </a:buClr>
              <a:buSzPts val="1200"/>
              <a:buFont typeface="Noto Sans Symbols"/>
              <a:buNone/>
              <a:defRPr sz="1200" b="0" i="0" u="none" strike="noStrike" cap="none">
                <a:solidFill>
                  <a:srgbClr val="888888"/>
                </a:solidFill>
                <a:latin typeface="Candara"/>
                <a:ea typeface="Candara"/>
                <a:cs typeface="Candara"/>
                <a:sym typeface="Candara"/>
              </a:defRPr>
            </a:lvl8pPr>
            <a:lvl9pPr marR="0" lvl="8" algn="ctr" rtl="0">
              <a:lnSpc>
                <a:spcPct val="100000"/>
              </a:lnSpc>
              <a:spcBef>
                <a:spcPts val="600"/>
              </a:spcBef>
              <a:spcAft>
                <a:spcPts val="600"/>
              </a:spcAft>
              <a:buClr>
                <a:schemeClr val="accent1"/>
              </a:buClr>
              <a:buSzPts val="1200"/>
              <a:buFont typeface="Noto Sans Symbols"/>
              <a:buNone/>
              <a:defRPr sz="1200" b="0" i="0" u="none" strike="noStrike" cap="none">
                <a:solidFill>
                  <a:srgbClr val="888888"/>
                </a:solidFill>
                <a:latin typeface="Candara"/>
                <a:ea typeface="Candara"/>
                <a:cs typeface="Candara"/>
                <a:sym typeface="Candara"/>
              </a:defRPr>
            </a:lvl9pPr>
          </a:lstStyle>
          <a:p>
            <a:endParaRPr/>
          </a:p>
        </p:txBody>
      </p:sp>
      <p:sp>
        <p:nvSpPr>
          <p:cNvPr id="19" name="Shape 19"/>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0" name="Shape 20"/>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1" name="Shape 21"/>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09995" y="727520"/>
            <a:ext cx="3501548" cy="1617163"/>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2400"/>
              <a:buFont typeface="Candara"/>
              <a:buNone/>
              <a:defRPr sz="2400" b="0"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86" name="Shape 86"/>
          <p:cNvSpPr>
            <a:spLocks noGrp="1"/>
          </p:cNvSpPr>
          <p:nvPr>
            <p:ph type="pic" idx="2"/>
          </p:nvPr>
        </p:nvSpPr>
        <p:spPr>
          <a:xfrm>
            <a:off x="4573587" y="0"/>
            <a:ext cx="4570411" cy="6858000"/>
          </a:xfrm>
          <a:prstGeom prst="rect">
            <a:avLst/>
          </a:prstGeom>
          <a:noFill/>
          <a:ln w="9525" cap="flat" cmpd="sng">
            <a:solidFill>
              <a:schemeClr val="dk2"/>
            </a:solidFill>
            <a:prstDash val="solid"/>
            <a:round/>
            <a:headEnd type="none" w="sm" len="sm"/>
            <a:tailEnd type="none" w="sm" len="sm"/>
          </a:ln>
          <a:effectLst>
            <a:outerShdw blurRad="50799">
              <a:srgbClr val="000000">
                <a:alpha val="40000"/>
              </a:srgbClr>
            </a:outerShdw>
          </a:effectLst>
        </p:spPr>
        <p:txBody>
          <a:bodyPr spcFirstLastPara="1" wrap="square" lIns="91425" tIns="91425" rIns="91425" bIns="91425" anchor="t" anchorCtr="0"/>
          <a:lstStyle>
            <a:lvl1pPr marR="0" lvl="0" algn="ctr" rtl="0">
              <a:lnSpc>
                <a:spcPct val="100000"/>
              </a:lnSpc>
              <a:spcBef>
                <a:spcPts val="280"/>
              </a:spcBef>
              <a:spcAft>
                <a:spcPts val="0"/>
              </a:spcAft>
              <a:buClr>
                <a:schemeClr val="accent1"/>
              </a:buClr>
              <a:buSzPts val="1400"/>
              <a:buFont typeface="Noto Sans Symbols"/>
              <a:buNone/>
              <a:defRPr sz="1400" b="0" i="0" u="none" strike="noStrike" cap="none">
                <a:solidFill>
                  <a:schemeClr val="dk1"/>
                </a:solidFill>
                <a:latin typeface="Candara"/>
                <a:ea typeface="Candara"/>
                <a:cs typeface="Candara"/>
                <a:sym typeface="Candara"/>
              </a:defRPr>
            </a:lvl1pPr>
            <a:lvl2pPr marR="0" lvl="1"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R="0" lvl="2"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R="0" lvl="3"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R="0" lvl="4"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R="0" lvl="5"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R="0" lvl="6"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R="0" lvl="7"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R="0" lvl="8"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dirty="0"/>
          </a:p>
        </p:txBody>
      </p:sp>
      <p:sp>
        <p:nvSpPr>
          <p:cNvPr id="87" name="Shape 87"/>
          <p:cNvSpPr txBox="1">
            <a:spLocks noGrp="1"/>
          </p:cNvSpPr>
          <p:nvPr>
            <p:ph type="body" idx="1"/>
          </p:nvPr>
        </p:nvSpPr>
        <p:spPr>
          <a:xfrm>
            <a:off x="809995" y="2344683"/>
            <a:ext cx="3501548" cy="3516364"/>
          </a:xfrm>
          <a:prstGeom prst="rect">
            <a:avLst/>
          </a:prstGeom>
          <a:noFill/>
          <a:ln>
            <a:noFill/>
          </a:ln>
          <a:effectLst>
            <a:outerShdw blurRad="50799">
              <a:srgbClr val="000000">
                <a:alpha val="40000"/>
              </a:srgbClr>
            </a:outerShdw>
          </a:effectLst>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accent1"/>
              </a:buClr>
              <a:buSzPts val="1200"/>
              <a:buFont typeface="Noto Sans Symbols"/>
              <a:buNone/>
              <a:defRPr sz="1200" b="0" i="0" u="none" strike="noStrike" cap="none">
                <a:solidFill>
                  <a:schemeClr val="dk1"/>
                </a:solidFill>
                <a:latin typeface="Candara"/>
                <a:ea typeface="Candara"/>
                <a:cs typeface="Candara"/>
                <a:sym typeface="Candara"/>
              </a:defRPr>
            </a:lvl1pPr>
            <a:lvl2pPr marL="914400" marR="0" lvl="1" indent="-228600" algn="l" rtl="0">
              <a:lnSpc>
                <a:spcPct val="100000"/>
              </a:lnSpc>
              <a:spcBef>
                <a:spcPts val="600"/>
              </a:spcBef>
              <a:spcAft>
                <a:spcPts val="0"/>
              </a:spcAft>
              <a:buClr>
                <a:schemeClr val="accent1"/>
              </a:buClr>
              <a:buSzPts val="1200"/>
              <a:buFont typeface="Noto Sans Symbols"/>
              <a:buNone/>
              <a:defRPr sz="1200" b="0" i="0" u="none" strike="noStrike" cap="none">
                <a:solidFill>
                  <a:schemeClr val="dk1"/>
                </a:solidFill>
                <a:latin typeface="Candara"/>
                <a:ea typeface="Candara"/>
                <a:cs typeface="Candara"/>
                <a:sym typeface="Candara"/>
              </a:defRPr>
            </a:lvl2pPr>
            <a:lvl3pPr marL="1371600" marR="0" lvl="2" indent="-228600" algn="l" rtl="0">
              <a:lnSpc>
                <a:spcPct val="100000"/>
              </a:lnSpc>
              <a:spcBef>
                <a:spcPts val="600"/>
              </a:spcBef>
              <a:spcAft>
                <a:spcPts val="0"/>
              </a:spcAft>
              <a:buClr>
                <a:schemeClr val="accent1"/>
              </a:buClr>
              <a:buSzPts val="1000"/>
              <a:buFont typeface="Noto Sans Symbols"/>
              <a:buNone/>
              <a:defRPr sz="1000" b="0" i="0" u="none" strike="noStrike" cap="none">
                <a:solidFill>
                  <a:schemeClr val="dk1"/>
                </a:solidFill>
                <a:latin typeface="Candara"/>
                <a:ea typeface="Candara"/>
                <a:cs typeface="Candara"/>
                <a:sym typeface="Candara"/>
              </a:defRPr>
            </a:lvl3pPr>
            <a:lvl4pPr marL="1828800" marR="0" lvl="3"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4pPr>
            <a:lvl5pPr marL="2286000" marR="0" lvl="4"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5pPr>
            <a:lvl6pPr marL="2743200" marR="0" lvl="5"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6pPr>
            <a:lvl7pPr marL="3200400" marR="0" lvl="6"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7pPr>
            <a:lvl8pPr marL="3657600" marR="0" lvl="7"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8pPr>
            <a:lvl9pPr marL="4114800" marR="0" lvl="8" indent="-228600" algn="l" rtl="0">
              <a:lnSpc>
                <a:spcPct val="100000"/>
              </a:lnSpc>
              <a:spcBef>
                <a:spcPts val="600"/>
              </a:spcBef>
              <a:spcAft>
                <a:spcPts val="60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9pPr>
          </a:lstStyle>
          <a:p>
            <a:endParaRPr/>
          </a:p>
        </p:txBody>
      </p:sp>
      <p:sp>
        <p:nvSpPr>
          <p:cNvPr id="88" name="Shape 88"/>
          <p:cNvSpPr txBox="1">
            <a:spLocks noGrp="1"/>
          </p:cNvSpPr>
          <p:nvPr>
            <p:ph type="dt" idx="10"/>
          </p:nvPr>
        </p:nvSpPr>
        <p:spPr>
          <a:xfrm>
            <a:off x="2914357" y="6041360"/>
            <a:ext cx="732658"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9" name="Shape 89"/>
          <p:cNvSpPr txBox="1">
            <a:spLocks noGrp="1"/>
          </p:cNvSpPr>
          <p:nvPr>
            <p:ph type="ftr" idx="11"/>
          </p:nvPr>
        </p:nvSpPr>
        <p:spPr>
          <a:xfrm>
            <a:off x="442797" y="6041360"/>
            <a:ext cx="2471559"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90" name="Shape 90"/>
          <p:cNvSpPr txBox="1">
            <a:spLocks noGrp="1"/>
          </p:cNvSpPr>
          <p:nvPr>
            <p:ph type="sldNum" idx="12"/>
          </p:nvPr>
        </p:nvSpPr>
        <p:spPr>
          <a:xfrm>
            <a:off x="3647017"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04862" y="4800600"/>
            <a:ext cx="7526337" cy="566737"/>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2400"/>
              <a:buFont typeface="Candara"/>
              <a:buNone/>
              <a:defRPr sz="2400" b="0"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93" name="Shape 93"/>
          <p:cNvSpPr>
            <a:spLocks noGrp="1"/>
          </p:cNvSpPr>
          <p:nvPr>
            <p:ph type="pic" idx="2"/>
          </p:nvPr>
        </p:nvSpPr>
        <p:spPr>
          <a:xfrm>
            <a:off x="0" y="0"/>
            <a:ext cx="9144000" cy="4800600"/>
          </a:xfrm>
          <a:prstGeom prst="rect">
            <a:avLst/>
          </a:prstGeom>
          <a:noFill/>
          <a:ln w="12700" cap="flat" cmpd="sng">
            <a:solidFill>
              <a:schemeClr val="dk2"/>
            </a:solidFill>
            <a:prstDash val="solid"/>
            <a:round/>
            <a:headEnd type="none" w="sm" len="sm"/>
            <a:tailEnd type="none" w="sm" len="sm"/>
          </a:ln>
          <a:effectLst>
            <a:outerShdw blurRad="50799">
              <a:srgbClr val="000000">
                <a:alpha val="40000"/>
              </a:srgbClr>
            </a:outerShdw>
          </a:effectLst>
        </p:spPr>
        <p:txBody>
          <a:bodyPr spcFirstLastPara="1" wrap="square" lIns="91425" tIns="91425" rIns="91425" bIns="91425" anchor="t" anchorCtr="0"/>
          <a:lstStyle>
            <a:lvl1pPr marR="0" lvl="0" algn="ctr" rtl="0">
              <a:lnSpc>
                <a:spcPct val="100000"/>
              </a:lnSpc>
              <a:spcBef>
                <a:spcPts val="320"/>
              </a:spcBef>
              <a:spcAft>
                <a:spcPts val="0"/>
              </a:spcAft>
              <a:buClr>
                <a:schemeClr val="accent1"/>
              </a:buClr>
              <a:buSzPts val="1600"/>
              <a:buFont typeface="Noto Sans Symbols"/>
              <a:buNone/>
              <a:defRPr sz="1600" b="0" i="0" u="none" strike="noStrike" cap="none">
                <a:solidFill>
                  <a:schemeClr val="dk1"/>
                </a:solidFill>
                <a:latin typeface="Candara"/>
                <a:ea typeface="Candara"/>
                <a:cs typeface="Candara"/>
                <a:sym typeface="Candara"/>
              </a:defRPr>
            </a:lvl1pPr>
            <a:lvl2pPr marR="0" lvl="1"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R="0" lvl="2"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R="0" lvl="3"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R="0" lvl="4"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R="0" lvl="5"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R="0" lvl="6"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R="0" lvl="7"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R="0" lvl="8"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dirty="0"/>
          </a:p>
        </p:txBody>
      </p:sp>
      <p:sp>
        <p:nvSpPr>
          <p:cNvPr id="94" name="Shape 94"/>
          <p:cNvSpPr txBox="1">
            <a:spLocks noGrp="1"/>
          </p:cNvSpPr>
          <p:nvPr>
            <p:ph type="body" idx="1"/>
          </p:nvPr>
        </p:nvSpPr>
        <p:spPr>
          <a:xfrm>
            <a:off x="804862" y="5367337"/>
            <a:ext cx="7526337" cy="493711"/>
          </a:xfrm>
          <a:prstGeom prst="rect">
            <a:avLst/>
          </a:prstGeom>
          <a:noFill/>
          <a:ln>
            <a:noFill/>
          </a:ln>
          <a:effectLst>
            <a:outerShdw blurRad="50799">
              <a:srgbClr val="000000">
                <a:alpha val="40000"/>
              </a:srgbClr>
            </a:outerShdw>
          </a:effectLst>
        </p:spPr>
        <p:txBody>
          <a:bodyPr spcFirstLastPara="1" wrap="square" lIns="91425" tIns="91425" rIns="91425" bIns="91425" anchor="ctr" anchorCtr="0"/>
          <a:lstStyle>
            <a:lvl1pPr marL="457200" marR="0" lvl="0" indent="-228600" algn="l" rtl="0">
              <a:lnSpc>
                <a:spcPct val="100000"/>
              </a:lnSpc>
              <a:spcBef>
                <a:spcPts val="240"/>
              </a:spcBef>
              <a:spcAft>
                <a:spcPts val="0"/>
              </a:spcAft>
              <a:buClr>
                <a:schemeClr val="accent1"/>
              </a:buClr>
              <a:buSzPts val="1200"/>
              <a:buFont typeface="Noto Sans Symbols"/>
              <a:buNone/>
              <a:defRPr sz="1200" b="0" i="0" u="none" strike="noStrike" cap="none">
                <a:solidFill>
                  <a:schemeClr val="dk1"/>
                </a:solidFill>
                <a:latin typeface="Candara"/>
                <a:ea typeface="Candara"/>
                <a:cs typeface="Candara"/>
                <a:sym typeface="Candara"/>
              </a:defRPr>
            </a:lvl1pPr>
            <a:lvl2pPr marL="914400" marR="0" lvl="1" indent="-228600" algn="l" rtl="0">
              <a:lnSpc>
                <a:spcPct val="100000"/>
              </a:lnSpc>
              <a:spcBef>
                <a:spcPts val="600"/>
              </a:spcBef>
              <a:spcAft>
                <a:spcPts val="0"/>
              </a:spcAft>
              <a:buClr>
                <a:schemeClr val="accent1"/>
              </a:buClr>
              <a:buSzPts val="1200"/>
              <a:buFont typeface="Noto Sans Symbols"/>
              <a:buNone/>
              <a:defRPr sz="1200" b="0" i="0" u="none" strike="noStrike" cap="none">
                <a:solidFill>
                  <a:schemeClr val="dk1"/>
                </a:solidFill>
                <a:latin typeface="Candara"/>
                <a:ea typeface="Candara"/>
                <a:cs typeface="Candara"/>
                <a:sym typeface="Candara"/>
              </a:defRPr>
            </a:lvl2pPr>
            <a:lvl3pPr marL="1371600" marR="0" lvl="2" indent="-228600" algn="l" rtl="0">
              <a:lnSpc>
                <a:spcPct val="100000"/>
              </a:lnSpc>
              <a:spcBef>
                <a:spcPts val="600"/>
              </a:spcBef>
              <a:spcAft>
                <a:spcPts val="0"/>
              </a:spcAft>
              <a:buClr>
                <a:schemeClr val="accent1"/>
              </a:buClr>
              <a:buSzPts val="1000"/>
              <a:buFont typeface="Noto Sans Symbols"/>
              <a:buNone/>
              <a:defRPr sz="1000" b="0" i="0" u="none" strike="noStrike" cap="none">
                <a:solidFill>
                  <a:schemeClr val="dk1"/>
                </a:solidFill>
                <a:latin typeface="Candara"/>
                <a:ea typeface="Candara"/>
                <a:cs typeface="Candara"/>
                <a:sym typeface="Candara"/>
              </a:defRPr>
            </a:lvl3pPr>
            <a:lvl4pPr marL="1828800" marR="0" lvl="3"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4pPr>
            <a:lvl5pPr marL="2286000" marR="0" lvl="4"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5pPr>
            <a:lvl6pPr marL="2743200" marR="0" lvl="5"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6pPr>
            <a:lvl7pPr marL="3200400" marR="0" lvl="6"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7pPr>
            <a:lvl8pPr marL="3657600" marR="0" lvl="7"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8pPr>
            <a:lvl9pPr marL="4114800" marR="0" lvl="8" indent="-228600" algn="l" rtl="0">
              <a:lnSpc>
                <a:spcPct val="100000"/>
              </a:lnSpc>
              <a:spcBef>
                <a:spcPts val="600"/>
              </a:spcBef>
              <a:spcAft>
                <a:spcPts val="60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9pPr>
          </a:lstStyle>
          <a:p>
            <a:endParaRPr/>
          </a:p>
        </p:txBody>
      </p:sp>
      <p:sp>
        <p:nvSpPr>
          <p:cNvPr id="95" name="Shape 95"/>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96" name="Shape 96"/>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97" name="Shape 97"/>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8"/>
        <p:cNvGrpSpPr/>
        <p:nvPr/>
      </p:nvGrpSpPr>
      <p:grpSpPr>
        <a:xfrm>
          <a:off x="0" y="0"/>
          <a:ext cx="0" cy="0"/>
          <a:chOff x="0" y="0"/>
          <a:chExt cx="0" cy="0"/>
        </a:xfrm>
      </p:grpSpPr>
      <p:sp>
        <p:nvSpPr>
          <p:cNvPr id="99" name="Shape 99"/>
          <p:cNvSpPr/>
          <p:nvPr/>
        </p:nvSpPr>
        <p:spPr>
          <a:xfrm>
            <a:off x="485106" y="1338479"/>
            <a:ext cx="4749312" cy="3239187"/>
          </a:xfrm>
          <a:custGeom>
            <a:avLst/>
            <a:gdLst/>
            <a:ahLst/>
            <a:cxnLst/>
            <a:rect l="0" t="0" r="0" b="0"/>
            <a:pathLst>
              <a:path w="120000" h="120000" extrusionOk="0">
                <a:moveTo>
                  <a:pt x="118439" y="0"/>
                </a:moveTo>
                <a:lnTo>
                  <a:pt x="1560" y="0"/>
                </a:lnTo>
                <a:lnTo>
                  <a:pt x="1560" y="0"/>
                </a:lnTo>
                <a:lnTo>
                  <a:pt x="1205" y="0"/>
                </a:lnTo>
                <a:lnTo>
                  <a:pt x="921" y="207"/>
                </a:lnTo>
                <a:lnTo>
                  <a:pt x="709" y="415"/>
                </a:lnTo>
                <a:lnTo>
                  <a:pt x="425" y="623"/>
                </a:lnTo>
                <a:lnTo>
                  <a:pt x="283" y="1039"/>
                </a:lnTo>
                <a:lnTo>
                  <a:pt x="141" y="1351"/>
                </a:lnTo>
                <a:lnTo>
                  <a:pt x="0" y="1767"/>
                </a:lnTo>
                <a:lnTo>
                  <a:pt x="0" y="2287"/>
                </a:lnTo>
                <a:lnTo>
                  <a:pt x="0" y="107937"/>
                </a:lnTo>
                <a:lnTo>
                  <a:pt x="0" y="107937"/>
                </a:lnTo>
                <a:lnTo>
                  <a:pt x="0" y="108457"/>
                </a:lnTo>
                <a:lnTo>
                  <a:pt x="141" y="108873"/>
                </a:lnTo>
                <a:lnTo>
                  <a:pt x="283" y="109185"/>
                </a:lnTo>
                <a:lnTo>
                  <a:pt x="425" y="109601"/>
                </a:lnTo>
                <a:lnTo>
                  <a:pt x="709" y="109809"/>
                </a:lnTo>
                <a:lnTo>
                  <a:pt x="921" y="110017"/>
                </a:lnTo>
                <a:lnTo>
                  <a:pt x="1205" y="110225"/>
                </a:lnTo>
                <a:lnTo>
                  <a:pt x="1560" y="110225"/>
                </a:lnTo>
                <a:lnTo>
                  <a:pt x="16808" y="110225"/>
                </a:lnTo>
                <a:lnTo>
                  <a:pt x="23049" y="119376"/>
                </a:lnTo>
                <a:lnTo>
                  <a:pt x="23049" y="119376"/>
                </a:lnTo>
                <a:lnTo>
                  <a:pt x="23262" y="119584"/>
                </a:lnTo>
                <a:lnTo>
                  <a:pt x="23546" y="119792"/>
                </a:lnTo>
                <a:lnTo>
                  <a:pt x="23829" y="120000"/>
                </a:lnTo>
                <a:lnTo>
                  <a:pt x="24113" y="120000"/>
                </a:lnTo>
                <a:lnTo>
                  <a:pt x="24397" y="120000"/>
                </a:lnTo>
                <a:lnTo>
                  <a:pt x="24680" y="119792"/>
                </a:lnTo>
                <a:lnTo>
                  <a:pt x="24964" y="119584"/>
                </a:lnTo>
                <a:lnTo>
                  <a:pt x="25177" y="119376"/>
                </a:lnTo>
                <a:lnTo>
                  <a:pt x="31418" y="110225"/>
                </a:lnTo>
                <a:lnTo>
                  <a:pt x="118439" y="110225"/>
                </a:lnTo>
                <a:lnTo>
                  <a:pt x="118439" y="110225"/>
                </a:lnTo>
                <a:lnTo>
                  <a:pt x="118794" y="110225"/>
                </a:lnTo>
                <a:lnTo>
                  <a:pt x="119078" y="110017"/>
                </a:lnTo>
                <a:lnTo>
                  <a:pt x="119290" y="109809"/>
                </a:lnTo>
                <a:lnTo>
                  <a:pt x="119574" y="109601"/>
                </a:lnTo>
                <a:lnTo>
                  <a:pt x="119716" y="109185"/>
                </a:lnTo>
                <a:lnTo>
                  <a:pt x="119858" y="108873"/>
                </a:lnTo>
                <a:lnTo>
                  <a:pt x="120000" y="108457"/>
                </a:lnTo>
                <a:lnTo>
                  <a:pt x="120000" y="107937"/>
                </a:lnTo>
                <a:lnTo>
                  <a:pt x="120000" y="2287"/>
                </a:lnTo>
                <a:lnTo>
                  <a:pt x="120000" y="2287"/>
                </a:lnTo>
                <a:lnTo>
                  <a:pt x="120000" y="1767"/>
                </a:lnTo>
                <a:lnTo>
                  <a:pt x="119858" y="1351"/>
                </a:lnTo>
                <a:lnTo>
                  <a:pt x="119716" y="1039"/>
                </a:lnTo>
                <a:lnTo>
                  <a:pt x="119574" y="623"/>
                </a:lnTo>
                <a:lnTo>
                  <a:pt x="119290" y="415"/>
                </a:lnTo>
                <a:lnTo>
                  <a:pt x="119078" y="207"/>
                </a:lnTo>
                <a:lnTo>
                  <a:pt x="118794" y="0"/>
                </a:lnTo>
                <a:lnTo>
                  <a:pt x="118439" y="0"/>
                </a:lnTo>
                <a:lnTo>
                  <a:pt x="118439" y="0"/>
                </a:lnTo>
                <a:close/>
              </a:path>
            </a:pathLst>
          </a:custGeom>
          <a:gradFill>
            <a:gsLst>
              <a:gs pos="0">
                <a:srgbClr val="B23FAF"/>
              </a:gs>
              <a:gs pos="60000">
                <a:srgbClr val="9A2796"/>
              </a:gs>
              <a:gs pos="100000">
                <a:srgbClr val="8B2487"/>
              </a:gs>
            </a:gsLst>
            <a:lin ang="5400000" scaled="0"/>
          </a:gradFill>
          <a:ln w="12700" cap="flat" cmpd="sng">
            <a:solidFill>
              <a:schemeClr val="accent1"/>
            </a:solidFill>
            <a:prstDash val="solid"/>
            <a:round/>
            <a:headEnd type="none" w="sm" len="sm"/>
            <a:tailEnd type="none" w="sm" len="sm"/>
          </a:ln>
          <a:effectLst>
            <a:outerShdw blurRad="50799" dist="31750" dir="5400000" sy="98000" rotWithShape="0">
              <a:srgbClr val="000000">
                <a:alpha val="46274"/>
              </a:srgbClr>
            </a:outerShdw>
          </a:effectLst>
        </p:spPr>
      </p:sp>
      <p:sp>
        <p:nvSpPr>
          <p:cNvPr id="100" name="Shape 100"/>
          <p:cNvSpPr txBox="1">
            <a:spLocks noGrp="1"/>
          </p:cNvSpPr>
          <p:nvPr>
            <p:ph type="title"/>
          </p:nvPr>
        </p:nvSpPr>
        <p:spPr>
          <a:xfrm>
            <a:off x="649572" y="1495525"/>
            <a:ext cx="4420379" cy="2645911"/>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4200"/>
              <a:buFont typeface="Candara"/>
              <a:buNone/>
              <a:defRPr sz="42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01" name="Shape 101"/>
          <p:cNvSpPr txBox="1">
            <a:spLocks noGrp="1"/>
          </p:cNvSpPr>
          <p:nvPr>
            <p:ph type="body" idx="1"/>
          </p:nvPr>
        </p:nvSpPr>
        <p:spPr>
          <a:xfrm>
            <a:off x="651225" y="4700701"/>
            <a:ext cx="4418726" cy="713240"/>
          </a:xfrm>
          <a:prstGeom prst="rect">
            <a:avLst/>
          </a:prstGeom>
          <a:noFill/>
          <a:ln>
            <a:noFill/>
          </a:ln>
          <a:effectLst>
            <a:outerShdw blurRad="50799">
              <a:srgbClr val="000000">
                <a:alpha val="40000"/>
              </a:srgbClr>
            </a:outerShdw>
          </a:effectLst>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800"/>
              <a:buFont typeface="Noto Sans Symbols"/>
              <a:buNone/>
              <a:defRPr sz="1800" b="0" i="0" u="none" strike="noStrike" cap="none">
                <a:solidFill>
                  <a:schemeClr val="dk1"/>
                </a:solidFill>
                <a:latin typeface="Candara"/>
                <a:ea typeface="Candara"/>
                <a:cs typeface="Candara"/>
                <a:sym typeface="Candara"/>
              </a:defRPr>
            </a:lvl1pPr>
            <a:lvl2pPr marL="914400" marR="0" lvl="1" indent="-228600" algn="l" rtl="0">
              <a:lnSpc>
                <a:spcPct val="100000"/>
              </a:lnSpc>
              <a:spcBef>
                <a:spcPts val="600"/>
              </a:spcBef>
              <a:spcAft>
                <a:spcPts val="0"/>
              </a:spcAft>
              <a:buClr>
                <a:schemeClr val="accent1"/>
              </a:buClr>
              <a:buSzPts val="1800"/>
              <a:buFont typeface="Noto Sans Symbols"/>
              <a:buNone/>
              <a:defRPr sz="1800" b="0" i="0" u="none" strike="noStrike" cap="none">
                <a:solidFill>
                  <a:srgbClr val="888888"/>
                </a:solidFill>
                <a:latin typeface="Candara"/>
                <a:ea typeface="Candara"/>
                <a:cs typeface="Candara"/>
                <a:sym typeface="Candara"/>
              </a:defRPr>
            </a:lvl2pPr>
            <a:lvl3pPr marL="1371600" marR="0" lvl="2" indent="-228600" algn="l" rtl="0">
              <a:lnSpc>
                <a:spcPct val="100000"/>
              </a:lnSpc>
              <a:spcBef>
                <a:spcPts val="600"/>
              </a:spcBef>
              <a:spcAft>
                <a:spcPts val="0"/>
              </a:spcAft>
              <a:buClr>
                <a:schemeClr val="accent1"/>
              </a:buClr>
              <a:buSzPts val="1600"/>
              <a:buFont typeface="Noto Sans Symbols"/>
              <a:buNone/>
              <a:defRPr sz="1600" b="0" i="0" u="none" strike="noStrike" cap="none">
                <a:solidFill>
                  <a:srgbClr val="888888"/>
                </a:solidFill>
                <a:latin typeface="Candara"/>
                <a:ea typeface="Candara"/>
                <a:cs typeface="Candara"/>
                <a:sym typeface="Candara"/>
              </a:defRPr>
            </a:lvl3pPr>
            <a:lvl4pPr marL="1828800" marR="0" lvl="3" indent="-228600" algn="l" rtl="0">
              <a:lnSpc>
                <a:spcPct val="100000"/>
              </a:lnSpc>
              <a:spcBef>
                <a:spcPts val="60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4pPr>
            <a:lvl5pPr marL="2286000" marR="0" lvl="4" indent="-228600" algn="l" rtl="0">
              <a:lnSpc>
                <a:spcPct val="100000"/>
              </a:lnSpc>
              <a:spcBef>
                <a:spcPts val="60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5pPr>
            <a:lvl6pPr marL="2743200" marR="0" lvl="5" indent="-228600" algn="l" rtl="0">
              <a:lnSpc>
                <a:spcPct val="100000"/>
              </a:lnSpc>
              <a:spcBef>
                <a:spcPts val="60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6pPr>
            <a:lvl7pPr marL="3200400" marR="0" lvl="6" indent="-228600" algn="l" rtl="0">
              <a:lnSpc>
                <a:spcPct val="100000"/>
              </a:lnSpc>
              <a:spcBef>
                <a:spcPts val="60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7pPr>
            <a:lvl8pPr marL="3657600" marR="0" lvl="7" indent="-228600" algn="l" rtl="0">
              <a:lnSpc>
                <a:spcPct val="100000"/>
              </a:lnSpc>
              <a:spcBef>
                <a:spcPts val="60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8pPr>
            <a:lvl9pPr marL="4114800" marR="0" lvl="8" indent="-228600" algn="l" rtl="0">
              <a:lnSpc>
                <a:spcPct val="100000"/>
              </a:lnSpc>
              <a:spcBef>
                <a:spcPts val="600"/>
              </a:spcBef>
              <a:spcAft>
                <a:spcPts val="60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9pPr>
          </a:lstStyle>
          <a:p>
            <a:endParaRPr/>
          </a:p>
        </p:txBody>
      </p:sp>
      <p:sp>
        <p:nvSpPr>
          <p:cNvPr id="102" name="Shape 102"/>
          <p:cNvSpPr txBox="1">
            <a:spLocks noGrp="1"/>
          </p:cNvSpPr>
          <p:nvPr>
            <p:ph type="body" idx="2"/>
          </p:nvPr>
        </p:nvSpPr>
        <p:spPr>
          <a:xfrm>
            <a:off x="5398883" y="1338479"/>
            <a:ext cx="3302316" cy="4075463"/>
          </a:xfrm>
          <a:prstGeom prst="rect">
            <a:avLst/>
          </a:prstGeom>
          <a:noFill/>
          <a:ln>
            <a:noFill/>
          </a:ln>
          <a:effectLst>
            <a:outerShdw blurRad="50799">
              <a:srgbClr val="000000">
                <a:alpha val="40000"/>
              </a:srgbClr>
            </a:outerShdw>
          </a:effectLst>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800"/>
              <a:buFont typeface="Noto Sans Symbols"/>
              <a:buNone/>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L="1828800" marR="0" lvl="3"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L="2286000" marR="0" lvl="4"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a:p>
        </p:txBody>
      </p:sp>
      <p:sp>
        <p:nvSpPr>
          <p:cNvPr id="103" name="Shape 103"/>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04" name="Shape 104"/>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05" name="Shape 105"/>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6"/>
        <p:cNvGrpSpPr/>
        <p:nvPr/>
      </p:nvGrpSpPr>
      <p:grpSpPr>
        <a:xfrm>
          <a:off x="0" y="0"/>
          <a:ext cx="0" cy="0"/>
          <a:chOff x="0" y="0"/>
          <a:chExt cx="0" cy="0"/>
        </a:xfrm>
      </p:grpSpPr>
      <p:sp>
        <p:nvSpPr>
          <p:cNvPr id="107" name="Shape 107"/>
          <p:cNvSpPr/>
          <p:nvPr/>
        </p:nvSpPr>
        <p:spPr>
          <a:xfrm>
            <a:off x="855662" y="2286584"/>
            <a:ext cx="3671336" cy="2503971"/>
          </a:xfrm>
          <a:custGeom>
            <a:avLst/>
            <a:gdLst/>
            <a:ahLst/>
            <a:cxnLst/>
            <a:rect l="0" t="0" r="0" b="0"/>
            <a:pathLst>
              <a:path w="120000" h="120000" extrusionOk="0">
                <a:moveTo>
                  <a:pt x="118439" y="0"/>
                </a:moveTo>
                <a:lnTo>
                  <a:pt x="1560" y="0"/>
                </a:lnTo>
                <a:lnTo>
                  <a:pt x="1560" y="0"/>
                </a:lnTo>
                <a:lnTo>
                  <a:pt x="1205" y="0"/>
                </a:lnTo>
                <a:lnTo>
                  <a:pt x="921" y="207"/>
                </a:lnTo>
                <a:lnTo>
                  <a:pt x="709" y="415"/>
                </a:lnTo>
                <a:lnTo>
                  <a:pt x="425" y="623"/>
                </a:lnTo>
                <a:lnTo>
                  <a:pt x="283" y="1039"/>
                </a:lnTo>
                <a:lnTo>
                  <a:pt x="141" y="1351"/>
                </a:lnTo>
                <a:lnTo>
                  <a:pt x="0" y="1767"/>
                </a:lnTo>
                <a:lnTo>
                  <a:pt x="0" y="2287"/>
                </a:lnTo>
                <a:lnTo>
                  <a:pt x="0" y="107937"/>
                </a:lnTo>
                <a:lnTo>
                  <a:pt x="0" y="107937"/>
                </a:lnTo>
                <a:lnTo>
                  <a:pt x="0" y="108457"/>
                </a:lnTo>
                <a:lnTo>
                  <a:pt x="141" y="108873"/>
                </a:lnTo>
                <a:lnTo>
                  <a:pt x="283" y="109185"/>
                </a:lnTo>
                <a:lnTo>
                  <a:pt x="425" y="109601"/>
                </a:lnTo>
                <a:lnTo>
                  <a:pt x="709" y="109809"/>
                </a:lnTo>
                <a:lnTo>
                  <a:pt x="921" y="110017"/>
                </a:lnTo>
                <a:lnTo>
                  <a:pt x="1205" y="110225"/>
                </a:lnTo>
                <a:lnTo>
                  <a:pt x="1560" y="110225"/>
                </a:lnTo>
                <a:lnTo>
                  <a:pt x="16808" y="110225"/>
                </a:lnTo>
                <a:lnTo>
                  <a:pt x="23049" y="119376"/>
                </a:lnTo>
                <a:lnTo>
                  <a:pt x="23049" y="119376"/>
                </a:lnTo>
                <a:lnTo>
                  <a:pt x="23262" y="119584"/>
                </a:lnTo>
                <a:lnTo>
                  <a:pt x="23546" y="119792"/>
                </a:lnTo>
                <a:lnTo>
                  <a:pt x="23829" y="120000"/>
                </a:lnTo>
                <a:lnTo>
                  <a:pt x="24113" y="120000"/>
                </a:lnTo>
                <a:lnTo>
                  <a:pt x="24397" y="120000"/>
                </a:lnTo>
                <a:lnTo>
                  <a:pt x="24680" y="119792"/>
                </a:lnTo>
                <a:lnTo>
                  <a:pt x="24964" y="119584"/>
                </a:lnTo>
                <a:lnTo>
                  <a:pt x="25177" y="119376"/>
                </a:lnTo>
                <a:lnTo>
                  <a:pt x="31418" y="110225"/>
                </a:lnTo>
                <a:lnTo>
                  <a:pt x="118439" y="110225"/>
                </a:lnTo>
                <a:lnTo>
                  <a:pt x="118439" y="110225"/>
                </a:lnTo>
                <a:lnTo>
                  <a:pt x="118794" y="110225"/>
                </a:lnTo>
                <a:lnTo>
                  <a:pt x="119078" y="110017"/>
                </a:lnTo>
                <a:lnTo>
                  <a:pt x="119290" y="109809"/>
                </a:lnTo>
                <a:lnTo>
                  <a:pt x="119574" y="109601"/>
                </a:lnTo>
                <a:lnTo>
                  <a:pt x="119716" y="109185"/>
                </a:lnTo>
                <a:lnTo>
                  <a:pt x="119858" y="108873"/>
                </a:lnTo>
                <a:lnTo>
                  <a:pt x="120000" y="108457"/>
                </a:lnTo>
                <a:lnTo>
                  <a:pt x="120000" y="107937"/>
                </a:lnTo>
                <a:lnTo>
                  <a:pt x="120000" y="2287"/>
                </a:lnTo>
                <a:lnTo>
                  <a:pt x="120000" y="2287"/>
                </a:lnTo>
                <a:lnTo>
                  <a:pt x="120000" y="1767"/>
                </a:lnTo>
                <a:lnTo>
                  <a:pt x="119858" y="1351"/>
                </a:lnTo>
                <a:lnTo>
                  <a:pt x="119716" y="1039"/>
                </a:lnTo>
                <a:lnTo>
                  <a:pt x="119574" y="623"/>
                </a:lnTo>
                <a:lnTo>
                  <a:pt x="119290" y="415"/>
                </a:lnTo>
                <a:lnTo>
                  <a:pt x="119078" y="207"/>
                </a:lnTo>
                <a:lnTo>
                  <a:pt x="118794" y="0"/>
                </a:lnTo>
                <a:lnTo>
                  <a:pt x="118439" y="0"/>
                </a:lnTo>
                <a:lnTo>
                  <a:pt x="118439" y="0"/>
                </a:lnTo>
                <a:close/>
              </a:path>
            </a:pathLst>
          </a:custGeom>
          <a:gradFill>
            <a:gsLst>
              <a:gs pos="0">
                <a:srgbClr val="B23FAF"/>
              </a:gs>
              <a:gs pos="60000">
                <a:srgbClr val="9A2796"/>
              </a:gs>
              <a:gs pos="100000">
                <a:srgbClr val="8B2487"/>
              </a:gs>
            </a:gsLst>
            <a:lin ang="5400000" scaled="0"/>
          </a:gradFill>
          <a:ln w="12700" cap="flat" cmpd="sng">
            <a:solidFill>
              <a:schemeClr val="accent1"/>
            </a:solidFill>
            <a:prstDash val="solid"/>
            <a:round/>
            <a:headEnd type="none" w="sm" len="sm"/>
            <a:tailEnd type="none" w="sm" len="sm"/>
          </a:ln>
          <a:effectLst>
            <a:outerShdw blurRad="50799" dist="31750" dir="5400000" sy="98000" rotWithShape="0">
              <a:srgbClr val="000000">
                <a:alpha val="46274"/>
              </a:srgbClr>
            </a:outerShdw>
          </a:effectLst>
        </p:spPr>
      </p:sp>
      <p:sp>
        <p:nvSpPr>
          <p:cNvPr id="108" name="Shape 108"/>
          <p:cNvSpPr txBox="1">
            <a:spLocks noGrp="1"/>
          </p:cNvSpPr>
          <p:nvPr>
            <p:ph type="title"/>
          </p:nvPr>
        </p:nvSpPr>
        <p:spPr>
          <a:xfrm>
            <a:off x="1017816" y="2435956"/>
            <a:ext cx="3286890" cy="2007789"/>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3200"/>
              <a:buFont typeface="Candara"/>
              <a:buNone/>
              <a:defRPr sz="32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09" name="Shape 109"/>
          <p:cNvSpPr txBox="1">
            <a:spLocks noGrp="1"/>
          </p:cNvSpPr>
          <p:nvPr>
            <p:ph type="body" idx="1"/>
          </p:nvPr>
        </p:nvSpPr>
        <p:spPr>
          <a:xfrm>
            <a:off x="4616450" y="2286000"/>
            <a:ext cx="3671887" cy="2300288"/>
          </a:xfrm>
          <a:prstGeom prst="rect">
            <a:avLst/>
          </a:prstGeom>
          <a:noFill/>
          <a:ln>
            <a:noFill/>
          </a:ln>
          <a:effectLst>
            <a:outerShdw blurRad="50799">
              <a:srgbClr val="000000">
                <a:alpha val="40000"/>
              </a:srgbClr>
            </a:outerShdw>
          </a:effectLst>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accent1"/>
              </a:buClr>
              <a:buSzPts val="1800"/>
              <a:buFont typeface="Noto Sans Symbols"/>
              <a:buNone/>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L="1828800" marR="0" lvl="3"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L="2286000" marR="0" lvl="4"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a:p>
        </p:txBody>
      </p:sp>
      <p:sp>
        <p:nvSpPr>
          <p:cNvPr id="110" name="Shape 110"/>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11" name="Shape 111"/>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12" name="Shape 112"/>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Shape 114"/>
          <p:cNvSpPr/>
          <p:nvPr/>
        </p:nvSpPr>
        <p:spPr>
          <a:xfrm>
            <a:off x="0" y="0"/>
            <a:ext cx="9144000" cy="2185988"/>
          </a:xfrm>
          <a:custGeom>
            <a:avLst/>
            <a:gdLst/>
            <a:ahLst/>
            <a:cxnLst/>
            <a:rect l="0" t="0" r="0" b="0"/>
            <a:pathLst>
              <a:path w="120000" h="120000" extrusionOk="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gradFill>
            <a:gsLst>
              <a:gs pos="0">
                <a:srgbClr val="B23FAF"/>
              </a:gs>
              <a:gs pos="60000">
                <a:srgbClr val="9A2796"/>
              </a:gs>
              <a:gs pos="100000">
                <a:srgbClr val="8B2487"/>
              </a:gs>
            </a:gsLst>
            <a:lin ang="5400000" scaled="0"/>
          </a:gradFill>
          <a:ln w="12700" cap="flat" cmpd="sng">
            <a:solidFill>
              <a:schemeClr val="accent1"/>
            </a:solidFill>
            <a:prstDash val="solid"/>
            <a:round/>
            <a:headEnd type="none" w="sm" len="sm"/>
            <a:tailEnd type="none" w="sm" len="sm"/>
          </a:ln>
          <a:effectLst>
            <a:outerShdw blurRad="50799" dist="31750" dir="5400000" sy="98000" rotWithShape="0">
              <a:srgbClr val="000000">
                <a:alpha val="46274"/>
              </a:srgbClr>
            </a:outerShdw>
          </a:effectLst>
        </p:spPr>
      </p:sp>
      <p:sp>
        <p:nvSpPr>
          <p:cNvPr id="115" name="Shape 115"/>
          <p:cNvSpPr txBox="1">
            <a:spLocks noGrp="1"/>
          </p:cNvSpPr>
          <p:nvPr>
            <p:ph type="title"/>
          </p:nvPr>
        </p:nvSpPr>
        <p:spPr>
          <a:xfrm>
            <a:off x="809997" y="447187"/>
            <a:ext cx="7524003" cy="970450"/>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4000"/>
              <a:buFont typeface="Candara"/>
              <a:buNone/>
              <a:defRPr sz="40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16" name="Shape 116"/>
          <p:cNvSpPr txBox="1">
            <a:spLocks noGrp="1"/>
          </p:cNvSpPr>
          <p:nvPr>
            <p:ph type="body" idx="1"/>
          </p:nvPr>
        </p:nvSpPr>
        <p:spPr>
          <a:xfrm rot="5400000">
            <a:off x="2734799" y="259596"/>
            <a:ext cx="3674397" cy="7524003"/>
          </a:xfrm>
          <a:prstGeom prst="rect">
            <a:avLst/>
          </a:prstGeom>
          <a:noFill/>
          <a:ln>
            <a:noFill/>
          </a:ln>
          <a:effectLst>
            <a:outerShdw blurRad="50799">
              <a:srgbClr val="000000">
                <a:alpha val="40000"/>
              </a:srgbClr>
            </a:outerShdw>
          </a:effectLst>
        </p:spPr>
        <p:txBody>
          <a:bodyPr spcFirstLastPara="1" wrap="square" lIns="91425" tIns="91425" rIns="91425" bIns="91425" anchor="t" anchorCtr="0"/>
          <a:lstStyle>
            <a:lvl1pPr marL="457200" marR="0" lvl="0"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L="1828800" marR="0" lvl="3"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L="2286000" marR="0" lvl="4"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a:p>
        </p:txBody>
      </p:sp>
      <p:sp>
        <p:nvSpPr>
          <p:cNvPr id="117" name="Shape 117"/>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18" name="Shape 118"/>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19" name="Shape 119"/>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Shape 121"/>
          <p:cNvSpPr/>
          <p:nvPr/>
        </p:nvSpPr>
        <p:spPr>
          <a:xfrm>
            <a:off x="5752237" y="446089"/>
            <a:ext cx="3391762" cy="5414961"/>
          </a:xfrm>
          <a:custGeom>
            <a:avLst/>
            <a:gdLst/>
            <a:ahLst/>
            <a:cxnLst/>
            <a:rect l="0" t="0" r="0" b="0"/>
            <a:pathLst>
              <a:path w="120000" h="120000" extrusionOk="0">
                <a:moveTo>
                  <a:pt x="7627" y="0"/>
                </a:moveTo>
                <a:lnTo>
                  <a:pt x="7627" y="33250"/>
                </a:lnTo>
                <a:lnTo>
                  <a:pt x="333" y="38111"/>
                </a:lnTo>
                <a:lnTo>
                  <a:pt x="333" y="38111"/>
                </a:lnTo>
                <a:lnTo>
                  <a:pt x="250" y="38222"/>
                </a:lnTo>
                <a:lnTo>
                  <a:pt x="125" y="38388"/>
                </a:lnTo>
                <a:lnTo>
                  <a:pt x="0" y="38527"/>
                </a:lnTo>
                <a:lnTo>
                  <a:pt x="0" y="38694"/>
                </a:lnTo>
                <a:lnTo>
                  <a:pt x="0" y="38861"/>
                </a:lnTo>
                <a:lnTo>
                  <a:pt x="125" y="39000"/>
                </a:lnTo>
                <a:lnTo>
                  <a:pt x="250" y="39166"/>
                </a:lnTo>
                <a:lnTo>
                  <a:pt x="333" y="39277"/>
                </a:lnTo>
                <a:lnTo>
                  <a:pt x="7627" y="44138"/>
                </a:lnTo>
                <a:lnTo>
                  <a:pt x="7627" y="120000"/>
                </a:lnTo>
                <a:lnTo>
                  <a:pt x="119999" y="120000"/>
                </a:lnTo>
                <a:lnTo>
                  <a:pt x="119999" y="0"/>
                </a:lnTo>
                <a:lnTo>
                  <a:pt x="7627" y="0"/>
                </a:lnTo>
                <a:close/>
              </a:path>
            </a:pathLst>
          </a:custGeom>
          <a:gradFill>
            <a:gsLst>
              <a:gs pos="0">
                <a:srgbClr val="B23FAF"/>
              </a:gs>
              <a:gs pos="60000">
                <a:srgbClr val="9A2796"/>
              </a:gs>
              <a:gs pos="100000">
                <a:srgbClr val="8B2487"/>
              </a:gs>
            </a:gsLst>
            <a:lin ang="5400000" scaled="0"/>
          </a:gradFill>
          <a:ln w="12700" cap="flat" cmpd="sng">
            <a:solidFill>
              <a:schemeClr val="accent1"/>
            </a:solidFill>
            <a:prstDash val="solid"/>
            <a:round/>
            <a:headEnd type="none" w="sm" len="sm"/>
            <a:tailEnd type="none" w="sm" len="sm"/>
          </a:ln>
          <a:effectLst>
            <a:outerShdw blurRad="50799" dist="31750" dir="5400000" sy="98000" rotWithShape="0">
              <a:srgbClr val="000000">
                <a:alpha val="46274"/>
              </a:srgbClr>
            </a:outerShdw>
          </a:effectLst>
        </p:spPr>
      </p:sp>
      <p:sp>
        <p:nvSpPr>
          <p:cNvPr id="122" name="Shape 122"/>
          <p:cNvSpPr/>
          <p:nvPr/>
        </p:nvSpPr>
        <p:spPr>
          <a:xfrm>
            <a:off x="5233987" y="0"/>
            <a:ext cx="3910012" cy="586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3" name="Shape 123"/>
          <p:cNvSpPr txBox="1">
            <a:spLocks noGrp="1"/>
          </p:cNvSpPr>
          <p:nvPr>
            <p:ph type="title"/>
          </p:nvPr>
        </p:nvSpPr>
        <p:spPr>
          <a:xfrm rot="5400000">
            <a:off x="4421155" y="2302670"/>
            <a:ext cx="5134798" cy="1701799"/>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4000"/>
              <a:buFont typeface="Candara"/>
              <a:buNone/>
              <a:defRPr sz="40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24" name="Shape 124"/>
          <p:cNvSpPr txBox="1">
            <a:spLocks noGrp="1"/>
          </p:cNvSpPr>
          <p:nvPr>
            <p:ph type="body" idx="1"/>
          </p:nvPr>
        </p:nvSpPr>
        <p:spPr>
          <a:xfrm rot="5400000">
            <a:off x="571068" y="679881"/>
            <a:ext cx="5414961" cy="4947376"/>
          </a:xfrm>
          <a:prstGeom prst="rect">
            <a:avLst/>
          </a:prstGeom>
          <a:noFill/>
          <a:ln>
            <a:noFill/>
          </a:ln>
          <a:effectLst>
            <a:outerShdw blurRad="50799">
              <a:srgbClr val="000000">
                <a:alpha val="40000"/>
              </a:srgbClr>
            </a:outerShdw>
          </a:effectLst>
        </p:spPr>
        <p:txBody>
          <a:bodyPr spcFirstLastPara="1" wrap="square" lIns="91425" tIns="91425" rIns="91425" bIns="91425" anchor="t" anchorCtr="0"/>
          <a:lstStyle>
            <a:lvl1pPr marL="457200" marR="0" lvl="0"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L="1828800" marR="0" lvl="3"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L="2286000" marR="0" lvl="4"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a:p>
        </p:txBody>
      </p:sp>
      <p:sp>
        <p:nvSpPr>
          <p:cNvPr id="125" name="Shape 125"/>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26" name="Shape 126"/>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27" name="Shape 127"/>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Shape 23"/>
          <p:cNvSpPr/>
          <p:nvPr/>
        </p:nvSpPr>
        <p:spPr>
          <a:xfrm>
            <a:off x="0" y="0"/>
            <a:ext cx="9144000" cy="2185988"/>
          </a:xfrm>
          <a:custGeom>
            <a:avLst/>
            <a:gdLst/>
            <a:ahLst/>
            <a:cxnLst/>
            <a:rect l="0" t="0" r="0" b="0"/>
            <a:pathLst>
              <a:path w="120000" h="120000" extrusionOk="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gradFill>
            <a:gsLst>
              <a:gs pos="0">
                <a:srgbClr val="B23FAF"/>
              </a:gs>
              <a:gs pos="60000">
                <a:srgbClr val="9A2796"/>
              </a:gs>
              <a:gs pos="100000">
                <a:srgbClr val="8B2487"/>
              </a:gs>
            </a:gsLst>
            <a:lin ang="5400000" scaled="0"/>
          </a:gradFill>
          <a:ln w="12700" cap="flat" cmpd="sng">
            <a:solidFill>
              <a:schemeClr val="accent1"/>
            </a:solidFill>
            <a:prstDash val="solid"/>
            <a:round/>
            <a:headEnd type="none" w="sm" len="sm"/>
            <a:tailEnd type="none" w="sm" len="sm"/>
          </a:ln>
          <a:effectLst>
            <a:outerShdw blurRad="50799" dist="31750" dir="5400000" sy="98000" rotWithShape="0">
              <a:srgbClr val="000000">
                <a:alpha val="46274"/>
              </a:srgbClr>
            </a:outerShdw>
          </a:effectLst>
        </p:spPr>
      </p:sp>
      <p:sp>
        <p:nvSpPr>
          <p:cNvPr id="24" name="Shape 24"/>
          <p:cNvSpPr txBox="1">
            <a:spLocks noGrp="1"/>
          </p:cNvSpPr>
          <p:nvPr>
            <p:ph type="body" idx="1"/>
          </p:nvPr>
        </p:nvSpPr>
        <p:spPr>
          <a:xfrm>
            <a:off x="809997" y="2222286"/>
            <a:ext cx="7524003" cy="3636510"/>
          </a:xfrm>
          <a:prstGeom prst="rect">
            <a:avLst/>
          </a:prstGeom>
          <a:noFill/>
          <a:ln>
            <a:noFill/>
          </a:ln>
          <a:effectLst>
            <a:outerShdw blurRad="50799">
              <a:srgbClr val="000000">
                <a:alpha val="40000"/>
              </a:srgbClr>
            </a:outerShdw>
          </a:effectLst>
        </p:spPr>
        <p:txBody>
          <a:bodyPr spcFirstLastPara="1" wrap="square" lIns="91425" tIns="91425" rIns="91425" bIns="91425" anchor="ctr" anchorCtr="0"/>
          <a:lstStyle>
            <a:lvl1pPr marL="457200" marR="0" lvl="0"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600"/>
              </a:spcBef>
              <a:spcAft>
                <a:spcPts val="0"/>
              </a:spcAft>
              <a:buClr>
                <a:schemeClr val="accent1"/>
              </a:buClr>
              <a:buSzPts val="1400"/>
              <a:buFont typeface="Arial"/>
              <a:buChar char="•"/>
              <a:defRPr sz="1400" b="0" i="0" u="none" strike="noStrike" cap="none">
                <a:solidFill>
                  <a:schemeClr val="dk1"/>
                </a:solidFill>
                <a:latin typeface="Candara"/>
                <a:ea typeface="Candara"/>
                <a:cs typeface="Candara"/>
                <a:sym typeface="Candara"/>
              </a:defRPr>
            </a:lvl3pPr>
            <a:lvl4pPr marL="1828800" marR="0" lvl="3" indent="-304800" algn="l" rtl="0">
              <a:lnSpc>
                <a:spcPct val="100000"/>
              </a:lnSpc>
              <a:spcBef>
                <a:spcPts val="600"/>
              </a:spcBef>
              <a:spcAft>
                <a:spcPts val="0"/>
              </a:spcAft>
              <a:buClr>
                <a:schemeClr val="accent1"/>
              </a:buClr>
              <a:buSzPts val="1200"/>
              <a:buFont typeface="Arial"/>
              <a:buChar char="•"/>
              <a:defRPr sz="1200" b="0" i="0" u="none" strike="noStrike" cap="none">
                <a:solidFill>
                  <a:schemeClr val="dk1"/>
                </a:solidFill>
                <a:latin typeface="Candara"/>
                <a:ea typeface="Candara"/>
                <a:cs typeface="Candara"/>
                <a:sym typeface="Candara"/>
              </a:defRPr>
            </a:lvl4pPr>
            <a:lvl5pPr marL="2286000" marR="0" lvl="4" indent="-304800" algn="l" rtl="0">
              <a:lnSpc>
                <a:spcPct val="100000"/>
              </a:lnSpc>
              <a:spcBef>
                <a:spcPts val="600"/>
              </a:spcBef>
              <a:spcAft>
                <a:spcPts val="0"/>
              </a:spcAft>
              <a:buClr>
                <a:schemeClr val="accent1"/>
              </a:buClr>
              <a:buSzPts val="1200"/>
              <a:buFont typeface="Arial"/>
              <a:buChar char="•"/>
              <a:defRPr sz="1200" b="0" i="0" u="none" strike="noStrike" cap="none">
                <a:solidFill>
                  <a:schemeClr val="dk1"/>
                </a:solidFill>
                <a:latin typeface="Candara"/>
                <a:ea typeface="Candara"/>
                <a:cs typeface="Candara"/>
                <a:sym typeface="Candara"/>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a:p>
        </p:txBody>
      </p:sp>
      <p:sp>
        <p:nvSpPr>
          <p:cNvPr id="25" name="Shape 25"/>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6" name="Shape 26"/>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7" name="Shape 27"/>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
        <p:nvSpPr>
          <p:cNvPr id="28" name="Shape 28"/>
          <p:cNvSpPr txBox="1">
            <a:spLocks noGrp="1"/>
          </p:cNvSpPr>
          <p:nvPr>
            <p:ph type="title"/>
          </p:nvPr>
        </p:nvSpPr>
        <p:spPr>
          <a:xfrm>
            <a:off x="809997" y="447187"/>
            <a:ext cx="7524003" cy="970450"/>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4000"/>
              <a:buFont typeface="Candara"/>
              <a:buNone/>
              <a:defRPr sz="4000" b="0"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09997" y="447187"/>
            <a:ext cx="7524003" cy="970450"/>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4000"/>
              <a:buFont typeface="Candara"/>
              <a:buNone/>
              <a:defRPr sz="40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38" name="Shape 38"/>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39" name="Shape 39"/>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0" name="Shape 40"/>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Shape 42"/>
          <p:cNvSpPr/>
          <p:nvPr/>
        </p:nvSpPr>
        <p:spPr>
          <a:xfrm>
            <a:off x="0" y="0"/>
            <a:ext cx="9144000" cy="5203824"/>
          </a:xfrm>
          <a:custGeom>
            <a:avLst/>
            <a:gdLst/>
            <a:ahLst/>
            <a:cxnLst/>
            <a:rect l="0" t="0" r="0" b="0"/>
            <a:pathLst>
              <a:path w="120000" h="120000" extrusionOk="0">
                <a:moveTo>
                  <a:pt x="0" y="0"/>
                </a:moveTo>
                <a:lnTo>
                  <a:pt x="120000" y="0"/>
                </a:lnTo>
                <a:lnTo>
                  <a:pt x="120000" y="113117"/>
                </a:lnTo>
                <a:lnTo>
                  <a:pt x="100354" y="113117"/>
                </a:lnTo>
                <a:lnTo>
                  <a:pt x="96604" y="119707"/>
                </a:lnTo>
                <a:lnTo>
                  <a:pt x="96604" y="119707"/>
                </a:lnTo>
                <a:lnTo>
                  <a:pt x="96520" y="119780"/>
                </a:lnTo>
                <a:lnTo>
                  <a:pt x="96395" y="119890"/>
                </a:lnTo>
                <a:lnTo>
                  <a:pt x="96270" y="120000"/>
                </a:lnTo>
                <a:lnTo>
                  <a:pt x="96166" y="120000"/>
                </a:lnTo>
                <a:lnTo>
                  <a:pt x="96041" y="120000"/>
                </a:lnTo>
                <a:lnTo>
                  <a:pt x="95937" y="119890"/>
                </a:lnTo>
                <a:lnTo>
                  <a:pt x="95812" y="119780"/>
                </a:lnTo>
                <a:lnTo>
                  <a:pt x="95729" y="119707"/>
                </a:lnTo>
                <a:lnTo>
                  <a:pt x="91979" y="113117"/>
                </a:lnTo>
                <a:lnTo>
                  <a:pt x="0" y="113117"/>
                </a:lnTo>
                <a:lnTo>
                  <a:pt x="0" y="0"/>
                </a:lnTo>
                <a:lnTo>
                  <a:pt x="0" y="0"/>
                </a:lnTo>
                <a:close/>
              </a:path>
            </a:pathLst>
          </a:custGeom>
          <a:gradFill>
            <a:gsLst>
              <a:gs pos="0">
                <a:srgbClr val="B23FAF"/>
              </a:gs>
              <a:gs pos="60000">
                <a:srgbClr val="9A2796"/>
              </a:gs>
              <a:gs pos="100000">
                <a:srgbClr val="8B2487"/>
              </a:gs>
            </a:gsLst>
            <a:lin ang="5400000" scaled="0"/>
          </a:gradFill>
          <a:ln w="12700" cap="flat" cmpd="sng">
            <a:solidFill>
              <a:schemeClr val="accent1"/>
            </a:solidFill>
            <a:prstDash val="solid"/>
            <a:round/>
            <a:headEnd type="none" w="sm" len="sm"/>
            <a:tailEnd type="none" w="sm" len="sm"/>
          </a:ln>
          <a:effectLst>
            <a:outerShdw blurRad="50799" dist="31750" dir="5400000" sy="98000" rotWithShape="0">
              <a:srgbClr val="000000">
                <a:alpha val="46274"/>
              </a:srgbClr>
            </a:outerShdw>
          </a:effectLst>
        </p:spPr>
      </p:sp>
      <p:sp>
        <p:nvSpPr>
          <p:cNvPr id="43" name="Shape 43"/>
          <p:cNvSpPr txBox="1">
            <a:spLocks noGrp="1"/>
          </p:cNvSpPr>
          <p:nvPr>
            <p:ph type="title"/>
          </p:nvPr>
        </p:nvSpPr>
        <p:spPr>
          <a:xfrm>
            <a:off x="804862" y="2951396"/>
            <a:ext cx="7526337" cy="1468800"/>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r" rtl="0">
              <a:lnSpc>
                <a:spcPct val="100000"/>
              </a:lnSpc>
              <a:spcBef>
                <a:spcPts val="0"/>
              </a:spcBef>
              <a:spcAft>
                <a:spcPts val="0"/>
              </a:spcAft>
              <a:buClr>
                <a:srgbClr val="FEFEFE"/>
              </a:buClr>
              <a:buSzPts val="4800"/>
              <a:buFont typeface="Candara"/>
              <a:buNone/>
              <a:defRPr sz="48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44" name="Shape 44"/>
          <p:cNvSpPr txBox="1">
            <a:spLocks noGrp="1"/>
          </p:cNvSpPr>
          <p:nvPr>
            <p:ph type="body" idx="1"/>
          </p:nvPr>
        </p:nvSpPr>
        <p:spPr>
          <a:xfrm>
            <a:off x="804862" y="5281200"/>
            <a:ext cx="7526337" cy="433954"/>
          </a:xfrm>
          <a:prstGeom prst="rect">
            <a:avLst/>
          </a:prstGeom>
          <a:noFill/>
          <a:ln>
            <a:noFill/>
          </a:ln>
          <a:effectLst>
            <a:outerShdw blurRad="50799">
              <a:srgbClr val="000000">
                <a:alpha val="40000"/>
              </a:srgbClr>
            </a:outerShdw>
          </a:effectLst>
        </p:spPr>
        <p:txBody>
          <a:bodyPr spcFirstLastPara="1" wrap="square" lIns="91425" tIns="91425" rIns="91425" bIns="91425" anchor="t" anchorCtr="0"/>
          <a:lstStyle>
            <a:lvl1pPr marL="457200" marR="0" lvl="0" indent="-228600" algn="r" rtl="0">
              <a:lnSpc>
                <a:spcPct val="100000"/>
              </a:lnSpc>
              <a:spcBef>
                <a:spcPts val="360"/>
              </a:spcBef>
              <a:spcAft>
                <a:spcPts val="0"/>
              </a:spcAft>
              <a:buClr>
                <a:schemeClr val="accent1"/>
              </a:buClr>
              <a:buSzPts val="1800"/>
              <a:buFont typeface="Noto Sans Symbols"/>
              <a:buNone/>
              <a:defRPr sz="1800" b="0" i="0" u="none" strike="noStrike" cap="none">
                <a:solidFill>
                  <a:schemeClr val="dk1"/>
                </a:solidFill>
                <a:latin typeface="Candara"/>
                <a:ea typeface="Candara"/>
                <a:cs typeface="Candara"/>
                <a:sym typeface="Candara"/>
              </a:defRPr>
            </a:lvl1pPr>
            <a:lvl2pPr marL="914400" marR="0" lvl="1" indent="-228600" algn="l" rtl="0">
              <a:lnSpc>
                <a:spcPct val="100000"/>
              </a:lnSpc>
              <a:spcBef>
                <a:spcPts val="600"/>
              </a:spcBef>
              <a:spcAft>
                <a:spcPts val="0"/>
              </a:spcAft>
              <a:buClr>
                <a:schemeClr val="accent1"/>
              </a:buClr>
              <a:buSzPts val="1800"/>
              <a:buFont typeface="Noto Sans Symbols"/>
              <a:buNone/>
              <a:defRPr sz="1800" b="0" i="0" u="none" strike="noStrike" cap="none">
                <a:solidFill>
                  <a:srgbClr val="888888"/>
                </a:solidFill>
                <a:latin typeface="Candara"/>
                <a:ea typeface="Candara"/>
                <a:cs typeface="Candara"/>
                <a:sym typeface="Candara"/>
              </a:defRPr>
            </a:lvl2pPr>
            <a:lvl3pPr marL="1371600" marR="0" lvl="2" indent="-228600" algn="l" rtl="0">
              <a:lnSpc>
                <a:spcPct val="100000"/>
              </a:lnSpc>
              <a:spcBef>
                <a:spcPts val="600"/>
              </a:spcBef>
              <a:spcAft>
                <a:spcPts val="0"/>
              </a:spcAft>
              <a:buClr>
                <a:schemeClr val="accent1"/>
              </a:buClr>
              <a:buSzPts val="1600"/>
              <a:buFont typeface="Noto Sans Symbols"/>
              <a:buNone/>
              <a:defRPr sz="1600" b="0" i="0" u="none" strike="noStrike" cap="none">
                <a:solidFill>
                  <a:srgbClr val="888888"/>
                </a:solidFill>
                <a:latin typeface="Candara"/>
                <a:ea typeface="Candara"/>
                <a:cs typeface="Candara"/>
                <a:sym typeface="Candara"/>
              </a:defRPr>
            </a:lvl3pPr>
            <a:lvl4pPr marL="1828800" marR="0" lvl="3" indent="-228600" algn="l" rtl="0">
              <a:lnSpc>
                <a:spcPct val="100000"/>
              </a:lnSpc>
              <a:spcBef>
                <a:spcPts val="60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4pPr>
            <a:lvl5pPr marL="2286000" marR="0" lvl="4" indent="-228600" algn="l" rtl="0">
              <a:lnSpc>
                <a:spcPct val="100000"/>
              </a:lnSpc>
              <a:spcBef>
                <a:spcPts val="60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5pPr>
            <a:lvl6pPr marL="2743200" marR="0" lvl="5" indent="-228600" algn="l" rtl="0">
              <a:lnSpc>
                <a:spcPct val="100000"/>
              </a:lnSpc>
              <a:spcBef>
                <a:spcPts val="60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6pPr>
            <a:lvl7pPr marL="3200400" marR="0" lvl="6" indent="-228600" algn="l" rtl="0">
              <a:lnSpc>
                <a:spcPct val="100000"/>
              </a:lnSpc>
              <a:spcBef>
                <a:spcPts val="60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7pPr>
            <a:lvl8pPr marL="3657600" marR="0" lvl="7" indent="-228600" algn="l" rtl="0">
              <a:lnSpc>
                <a:spcPct val="100000"/>
              </a:lnSpc>
              <a:spcBef>
                <a:spcPts val="60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8pPr>
            <a:lvl9pPr marL="4114800" marR="0" lvl="8" indent="-228600" algn="l" rtl="0">
              <a:lnSpc>
                <a:spcPct val="100000"/>
              </a:lnSpc>
              <a:spcBef>
                <a:spcPts val="600"/>
              </a:spcBef>
              <a:spcAft>
                <a:spcPts val="60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9pPr>
          </a:lstStyle>
          <a:p>
            <a:endParaRPr/>
          </a:p>
        </p:txBody>
      </p:sp>
      <p:sp>
        <p:nvSpPr>
          <p:cNvPr id="45" name="Shape 45"/>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6" name="Shape 46"/>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7" name="Shape 47"/>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Shape 49"/>
          <p:cNvSpPr/>
          <p:nvPr/>
        </p:nvSpPr>
        <p:spPr>
          <a:xfrm>
            <a:off x="0" y="0"/>
            <a:ext cx="9144000" cy="2185988"/>
          </a:xfrm>
          <a:custGeom>
            <a:avLst/>
            <a:gdLst/>
            <a:ahLst/>
            <a:cxnLst/>
            <a:rect l="0" t="0" r="0" b="0"/>
            <a:pathLst>
              <a:path w="120000" h="120000" extrusionOk="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gradFill>
            <a:gsLst>
              <a:gs pos="0">
                <a:srgbClr val="B23FAF"/>
              </a:gs>
              <a:gs pos="60000">
                <a:srgbClr val="9A2796"/>
              </a:gs>
              <a:gs pos="100000">
                <a:srgbClr val="8B2487"/>
              </a:gs>
            </a:gsLst>
            <a:lin ang="5400000" scaled="0"/>
          </a:gradFill>
          <a:ln w="12700" cap="flat" cmpd="sng">
            <a:solidFill>
              <a:schemeClr val="accent1"/>
            </a:solidFill>
            <a:prstDash val="solid"/>
            <a:round/>
            <a:headEnd type="none" w="sm" len="sm"/>
            <a:tailEnd type="none" w="sm" len="sm"/>
          </a:ln>
          <a:effectLst>
            <a:outerShdw blurRad="50799" dist="31750" dir="5400000" sy="98000" rotWithShape="0">
              <a:srgbClr val="000000">
                <a:alpha val="46274"/>
              </a:srgbClr>
            </a:outerShdw>
          </a:effectLst>
        </p:spPr>
      </p:sp>
      <p:sp>
        <p:nvSpPr>
          <p:cNvPr id="50" name="Shape 50"/>
          <p:cNvSpPr txBox="1">
            <a:spLocks noGrp="1"/>
          </p:cNvSpPr>
          <p:nvPr>
            <p:ph type="title"/>
          </p:nvPr>
        </p:nvSpPr>
        <p:spPr>
          <a:xfrm>
            <a:off x="809997" y="447187"/>
            <a:ext cx="7524003" cy="970450"/>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4000"/>
              <a:buFont typeface="Candara"/>
              <a:buNone/>
              <a:defRPr sz="40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51" name="Shape 51"/>
          <p:cNvSpPr txBox="1">
            <a:spLocks noGrp="1"/>
          </p:cNvSpPr>
          <p:nvPr>
            <p:ph type="body" idx="1"/>
          </p:nvPr>
        </p:nvSpPr>
        <p:spPr>
          <a:xfrm>
            <a:off x="809995" y="2222286"/>
            <a:ext cx="3670722" cy="3638763"/>
          </a:xfrm>
          <a:prstGeom prst="rect">
            <a:avLst/>
          </a:prstGeom>
          <a:noFill/>
          <a:ln>
            <a:noFill/>
          </a:ln>
          <a:effectLst>
            <a:outerShdw blurRad="50799">
              <a:srgbClr val="000000">
                <a:alpha val="40000"/>
              </a:srgbClr>
            </a:outerShdw>
          </a:effectLst>
        </p:spPr>
        <p:txBody>
          <a:bodyPr spcFirstLastPara="1" wrap="square" lIns="91425" tIns="91425" rIns="91425" bIns="91425" anchor="ctr" anchorCtr="0"/>
          <a:lstStyle>
            <a:lvl1pPr marL="457200" marR="0" lvl="0"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L="1828800" marR="0" lvl="3"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L="2286000" marR="0" lvl="4"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a:p>
        </p:txBody>
      </p:sp>
      <p:sp>
        <p:nvSpPr>
          <p:cNvPr id="52" name="Shape 52"/>
          <p:cNvSpPr txBox="1">
            <a:spLocks noGrp="1"/>
          </p:cNvSpPr>
          <p:nvPr>
            <p:ph type="body" idx="2"/>
          </p:nvPr>
        </p:nvSpPr>
        <p:spPr>
          <a:xfrm>
            <a:off x="4663280" y="2222286"/>
            <a:ext cx="3670719" cy="3638763"/>
          </a:xfrm>
          <a:prstGeom prst="rect">
            <a:avLst/>
          </a:prstGeom>
          <a:noFill/>
          <a:ln>
            <a:noFill/>
          </a:ln>
          <a:effectLst>
            <a:outerShdw blurRad="50799">
              <a:srgbClr val="000000">
                <a:alpha val="40000"/>
              </a:srgbClr>
            </a:outerShdw>
          </a:effectLst>
        </p:spPr>
        <p:txBody>
          <a:bodyPr spcFirstLastPara="1" wrap="square" lIns="91425" tIns="91425" rIns="91425" bIns="91425" anchor="ctr" anchorCtr="0"/>
          <a:lstStyle>
            <a:lvl1pPr marL="457200" marR="0" lvl="0"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L="1828800" marR="0" lvl="3"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L="2286000" marR="0" lvl="4"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a:p>
        </p:txBody>
      </p:sp>
      <p:sp>
        <p:nvSpPr>
          <p:cNvPr id="53" name="Shape 53"/>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4" name="Shape 54"/>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5" name="Shape 55"/>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Shape 57"/>
          <p:cNvSpPr/>
          <p:nvPr/>
        </p:nvSpPr>
        <p:spPr>
          <a:xfrm>
            <a:off x="0" y="0"/>
            <a:ext cx="9144000" cy="2185988"/>
          </a:xfrm>
          <a:custGeom>
            <a:avLst/>
            <a:gdLst/>
            <a:ahLst/>
            <a:cxnLst/>
            <a:rect l="0" t="0" r="0" b="0"/>
            <a:pathLst>
              <a:path w="120000" h="120000" extrusionOk="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gradFill>
            <a:gsLst>
              <a:gs pos="0">
                <a:srgbClr val="B23FAF"/>
              </a:gs>
              <a:gs pos="60000">
                <a:srgbClr val="9A2796"/>
              </a:gs>
              <a:gs pos="100000">
                <a:srgbClr val="8B2487"/>
              </a:gs>
            </a:gsLst>
            <a:lin ang="5400000" scaled="0"/>
          </a:gradFill>
          <a:ln w="12700" cap="flat" cmpd="sng">
            <a:solidFill>
              <a:schemeClr val="accent1"/>
            </a:solidFill>
            <a:prstDash val="solid"/>
            <a:round/>
            <a:headEnd type="none" w="sm" len="sm"/>
            <a:tailEnd type="none" w="sm" len="sm"/>
          </a:ln>
          <a:effectLst>
            <a:outerShdw blurRad="50799" dist="31750" dir="5400000" sy="98000" rotWithShape="0">
              <a:srgbClr val="000000">
                <a:alpha val="46274"/>
              </a:srgbClr>
            </a:outerShdw>
          </a:effectLst>
        </p:spPr>
      </p:sp>
      <p:sp>
        <p:nvSpPr>
          <p:cNvPr id="58" name="Shape 58"/>
          <p:cNvSpPr txBox="1">
            <a:spLocks noGrp="1"/>
          </p:cNvSpPr>
          <p:nvPr>
            <p:ph type="title"/>
          </p:nvPr>
        </p:nvSpPr>
        <p:spPr>
          <a:xfrm>
            <a:off x="809997" y="447187"/>
            <a:ext cx="7524003" cy="970450"/>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4000"/>
              <a:buFont typeface="Candara"/>
              <a:buNone/>
              <a:defRPr sz="40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59" name="Shape 59"/>
          <p:cNvSpPr txBox="1">
            <a:spLocks noGrp="1"/>
          </p:cNvSpPr>
          <p:nvPr>
            <p:ph type="body" idx="1"/>
          </p:nvPr>
        </p:nvSpPr>
        <p:spPr>
          <a:xfrm>
            <a:off x="809995" y="2174875"/>
            <a:ext cx="3670722" cy="576262"/>
          </a:xfrm>
          <a:prstGeom prst="rect">
            <a:avLst/>
          </a:prstGeom>
          <a:noFill/>
          <a:ln>
            <a:noFill/>
          </a:ln>
          <a:effectLst>
            <a:outerShdw blurRad="50799">
              <a:srgbClr val="000000">
                <a:alpha val="40000"/>
              </a:srgbClr>
            </a:outerShdw>
          </a:effectLst>
        </p:spPr>
        <p:txBody>
          <a:bodyPr spcFirstLastPara="1" wrap="square" lIns="91425" tIns="91425" rIns="91425" bIns="91425" anchor="b" anchorCtr="0"/>
          <a:lstStyle>
            <a:lvl1pPr marL="457200" marR="0" lvl="0" indent="-228600" algn="ctr" rtl="0">
              <a:lnSpc>
                <a:spcPct val="100000"/>
              </a:lnSpc>
              <a:spcBef>
                <a:spcPts val="400"/>
              </a:spcBef>
              <a:spcAft>
                <a:spcPts val="0"/>
              </a:spcAft>
              <a:buClr>
                <a:schemeClr val="accent1"/>
              </a:buClr>
              <a:buSzPts val="2000"/>
              <a:buFont typeface="Noto Sans Symbols"/>
              <a:buNone/>
              <a:defRPr sz="2000" b="0" i="0" u="none" strike="noStrike" cap="none">
                <a:solidFill>
                  <a:schemeClr val="dk1"/>
                </a:solidFill>
                <a:latin typeface="Candara"/>
                <a:ea typeface="Candara"/>
                <a:cs typeface="Candara"/>
                <a:sym typeface="Candara"/>
              </a:defRPr>
            </a:lvl1pPr>
            <a:lvl2pPr marL="914400" marR="0" lvl="1" indent="-228600" algn="l" rtl="0">
              <a:lnSpc>
                <a:spcPct val="100000"/>
              </a:lnSpc>
              <a:spcBef>
                <a:spcPts val="600"/>
              </a:spcBef>
              <a:spcAft>
                <a:spcPts val="0"/>
              </a:spcAft>
              <a:buClr>
                <a:schemeClr val="accent1"/>
              </a:buClr>
              <a:buSzPts val="2000"/>
              <a:buFont typeface="Noto Sans Symbols"/>
              <a:buNone/>
              <a:defRPr sz="2000" b="1" i="0" u="none" strike="noStrike" cap="none">
                <a:solidFill>
                  <a:schemeClr val="dk1"/>
                </a:solidFill>
                <a:latin typeface="Candara"/>
                <a:ea typeface="Candara"/>
                <a:cs typeface="Candara"/>
                <a:sym typeface="Candara"/>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chemeClr val="dk1"/>
                </a:solidFill>
                <a:latin typeface="Candara"/>
                <a:ea typeface="Candara"/>
                <a:cs typeface="Candara"/>
                <a:sym typeface="Candara"/>
              </a:defRPr>
            </a:lvl3pPr>
            <a:lvl4pPr marL="1828800" marR="0" lvl="3" indent="-228600" algn="l" rtl="0">
              <a:lnSpc>
                <a:spcPct val="100000"/>
              </a:lnSpc>
              <a:spcBef>
                <a:spcPts val="600"/>
              </a:spcBef>
              <a:spcAft>
                <a:spcPts val="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5pPr>
            <a:lvl6pPr marL="2743200" marR="0" lvl="5" indent="-228600" algn="l" rtl="0">
              <a:lnSpc>
                <a:spcPct val="100000"/>
              </a:lnSpc>
              <a:spcBef>
                <a:spcPts val="600"/>
              </a:spcBef>
              <a:spcAft>
                <a:spcPts val="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6pPr>
            <a:lvl7pPr marL="3200400" marR="0" lvl="6" indent="-228600" algn="l" rtl="0">
              <a:lnSpc>
                <a:spcPct val="100000"/>
              </a:lnSpc>
              <a:spcBef>
                <a:spcPts val="600"/>
              </a:spcBef>
              <a:spcAft>
                <a:spcPts val="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7pPr>
            <a:lvl8pPr marL="3657600" marR="0" lvl="7" indent="-228600" algn="l" rtl="0">
              <a:lnSpc>
                <a:spcPct val="100000"/>
              </a:lnSpc>
              <a:spcBef>
                <a:spcPts val="600"/>
              </a:spcBef>
              <a:spcAft>
                <a:spcPts val="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8pPr>
            <a:lvl9pPr marL="4114800" marR="0" lvl="8" indent="-228600" algn="l" rtl="0">
              <a:lnSpc>
                <a:spcPct val="100000"/>
              </a:lnSpc>
              <a:spcBef>
                <a:spcPts val="600"/>
              </a:spcBef>
              <a:spcAft>
                <a:spcPts val="60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9pPr>
          </a:lstStyle>
          <a:p>
            <a:endParaRPr/>
          </a:p>
        </p:txBody>
      </p:sp>
      <p:sp>
        <p:nvSpPr>
          <p:cNvPr id="60" name="Shape 60"/>
          <p:cNvSpPr txBox="1">
            <a:spLocks noGrp="1"/>
          </p:cNvSpPr>
          <p:nvPr>
            <p:ph type="body" idx="2"/>
          </p:nvPr>
        </p:nvSpPr>
        <p:spPr>
          <a:xfrm>
            <a:off x="809995" y="2751136"/>
            <a:ext cx="3687391" cy="3109912"/>
          </a:xfrm>
          <a:prstGeom prst="rect">
            <a:avLst/>
          </a:prstGeom>
          <a:noFill/>
          <a:ln>
            <a:noFill/>
          </a:ln>
          <a:effectLst>
            <a:outerShdw blurRad="50799">
              <a:srgbClr val="000000">
                <a:alpha val="40000"/>
              </a:srgbClr>
            </a:outerShdw>
          </a:effectLst>
        </p:spPr>
        <p:txBody>
          <a:bodyPr spcFirstLastPara="1" wrap="square" lIns="91425" tIns="91425" rIns="91425" bIns="91425" anchor="t" anchorCtr="0"/>
          <a:lstStyle>
            <a:lvl1pPr marL="457200" marR="0" lvl="0"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L="1828800" marR="0" lvl="3"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L="2286000" marR="0" lvl="4"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a:p>
        </p:txBody>
      </p:sp>
      <p:sp>
        <p:nvSpPr>
          <p:cNvPr id="61" name="Shape 61"/>
          <p:cNvSpPr txBox="1">
            <a:spLocks noGrp="1"/>
          </p:cNvSpPr>
          <p:nvPr>
            <p:ph type="body" idx="3"/>
          </p:nvPr>
        </p:nvSpPr>
        <p:spPr>
          <a:xfrm>
            <a:off x="4663280" y="2174875"/>
            <a:ext cx="3670719" cy="576262"/>
          </a:xfrm>
          <a:prstGeom prst="rect">
            <a:avLst/>
          </a:prstGeom>
          <a:noFill/>
          <a:ln>
            <a:noFill/>
          </a:ln>
          <a:effectLst>
            <a:outerShdw blurRad="50799">
              <a:srgbClr val="000000">
                <a:alpha val="40000"/>
              </a:srgbClr>
            </a:outerShdw>
          </a:effectLst>
        </p:spPr>
        <p:txBody>
          <a:bodyPr spcFirstLastPara="1" wrap="square" lIns="91425" tIns="91425" rIns="91425" bIns="91425" anchor="b" anchorCtr="0"/>
          <a:lstStyle>
            <a:lvl1pPr marL="457200" marR="0" lvl="0" indent="-228600" algn="ctr" rtl="0">
              <a:lnSpc>
                <a:spcPct val="100000"/>
              </a:lnSpc>
              <a:spcBef>
                <a:spcPts val="400"/>
              </a:spcBef>
              <a:spcAft>
                <a:spcPts val="0"/>
              </a:spcAft>
              <a:buClr>
                <a:schemeClr val="accent1"/>
              </a:buClr>
              <a:buSzPts val="2000"/>
              <a:buFont typeface="Noto Sans Symbols"/>
              <a:buNone/>
              <a:defRPr sz="2000" b="0" i="0" u="none" strike="noStrike" cap="none">
                <a:solidFill>
                  <a:schemeClr val="dk1"/>
                </a:solidFill>
                <a:latin typeface="Candara"/>
                <a:ea typeface="Candara"/>
                <a:cs typeface="Candara"/>
                <a:sym typeface="Candara"/>
              </a:defRPr>
            </a:lvl1pPr>
            <a:lvl2pPr marL="914400" marR="0" lvl="1" indent="-228600" algn="l" rtl="0">
              <a:lnSpc>
                <a:spcPct val="100000"/>
              </a:lnSpc>
              <a:spcBef>
                <a:spcPts val="600"/>
              </a:spcBef>
              <a:spcAft>
                <a:spcPts val="0"/>
              </a:spcAft>
              <a:buClr>
                <a:schemeClr val="accent1"/>
              </a:buClr>
              <a:buSzPts val="2000"/>
              <a:buFont typeface="Noto Sans Symbols"/>
              <a:buNone/>
              <a:defRPr sz="2000" b="1" i="0" u="none" strike="noStrike" cap="none">
                <a:solidFill>
                  <a:schemeClr val="dk1"/>
                </a:solidFill>
                <a:latin typeface="Candara"/>
                <a:ea typeface="Candara"/>
                <a:cs typeface="Candara"/>
                <a:sym typeface="Candara"/>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chemeClr val="dk1"/>
                </a:solidFill>
                <a:latin typeface="Candara"/>
                <a:ea typeface="Candara"/>
                <a:cs typeface="Candara"/>
                <a:sym typeface="Candara"/>
              </a:defRPr>
            </a:lvl3pPr>
            <a:lvl4pPr marL="1828800" marR="0" lvl="3" indent="-228600" algn="l" rtl="0">
              <a:lnSpc>
                <a:spcPct val="100000"/>
              </a:lnSpc>
              <a:spcBef>
                <a:spcPts val="600"/>
              </a:spcBef>
              <a:spcAft>
                <a:spcPts val="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5pPr>
            <a:lvl6pPr marL="2743200" marR="0" lvl="5" indent="-228600" algn="l" rtl="0">
              <a:lnSpc>
                <a:spcPct val="100000"/>
              </a:lnSpc>
              <a:spcBef>
                <a:spcPts val="600"/>
              </a:spcBef>
              <a:spcAft>
                <a:spcPts val="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6pPr>
            <a:lvl7pPr marL="3200400" marR="0" lvl="6" indent="-228600" algn="l" rtl="0">
              <a:lnSpc>
                <a:spcPct val="100000"/>
              </a:lnSpc>
              <a:spcBef>
                <a:spcPts val="600"/>
              </a:spcBef>
              <a:spcAft>
                <a:spcPts val="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7pPr>
            <a:lvl8pPr marL="3657600" marR="0" lvl="7" indent="-228600" algn="l" rtl="0">
              <a:lnSpc>
                <a:spcPct val="100000"/>
              </a:lnSpc>
              <a:spcBef>
                <a:spcPts val="600"/>
              </a:spcBef>
              <a:spcAft>
                <a:spcPts val="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8pPr>
            <a:lvl9pPr marL="4114800" marR="0" lvl="8" indent="-228600" algn="l" rtl="0">
              <a:lnSpc>
                <a:spcPct val="100000"/>
              </a:lnSpc>
              <a:spcBef>
                <a:spcPts val="600"/>
              </a:spcBef>
              <a:spcAft>
                <a:spcPts val="600"/>
              </a:spcAft>
              <a:buClr>
                <a:schemeClr val="accent1"/>
              </a:buClr>
              <a:buSzPts val="1600"/>
              <a:buFont typeface="Noto Sans Symbols"/>
              <a:buNone/>
              <a:defRPr sz="1600" b="1" i="0" u="none" strike="noStrike" cap="none">
                <a:solidFill>
                  <a:schemeClr val="dk1"/>
                </a:solidFill>
                <a:latin typeface="Candara"/>
                <a:ea typeface="Candara"/>
                <a:cs typeface="Candara"/>
                <a:sym typeface="Candara"/>
              </a:defRPr>
            </a:lvl9pPr>
          </a:lstStyle>
          <a:p>
            <a:endParaRPr/>
          </a:p>
        </p:txBody>
      </p:sp>
      <p:sp>
        <p:nvSpPr>
          <p:cNvPr id="62" name="Shape 62"/>
          <p:cNvSpPr txBox="1">
            <a:spLocks noGrp="1"/>
          </p:cNvSpPr>
          <p:nvPr>
            <p:ph type="body" idx="4"/>
          </p:nvPr>
        </p:nvSpPr>
        <p:spPr>
          <a:xfrm>
            <a:off x="4663280" y="2751136"/>
            <a:ext cx="3670719" cy="3109912"/>
          </a:xfrm>
          <a:prstGeom prst="rect">
            <a:avLst/>
          </a:prstGeom>
          <a:noFill/>
          <a:ln>
            <a:noFill/>
          </a:ln>
          <a:effectLst>
            <a:outerShdw blurRad="50799">
              <a:srgbClr val="000000">
                <a:alpha val="40000"/>
              </a:srgbClr>
            </a:outerShdw>
          </a:effectLst>
        </p:spPr>
        <p:txBody>
          <a:bodyPr spcFirstLastPara="1" wrap="square" lIns="91425" tIns="91425" rIns="91425" bIns="91425" anchor="t" anchorCtr="0"/>
          <a:lstStyle>
            <a:lvl1pPr marL="457200" marR="0" lvl="0"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L="1828800" marR="0" lvl="3"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L="2286000" marR="0" lvl="4"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a:p>
        </p:txBody>
      </p:sp>
      <p:sp>
        <p:nvSpPr>
          <p:cNvPr id="63" name="Shape 63"/>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4" name="Shape 64"/>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Shape 67"/>
          <p:cNvSpPr/>
          <p:nvPr/>
        </p:nvSpPr>
        <p:spPr>
          <a:xfrm>
            <a:off x="0" y="0"/>
            <a:ext cx="9144000" cy="2185988"/>
          </a:xfrm>
          <a:custGeom>
            <a:avLst/>
            <a:gdLst/>
            <a:ahLst/>
            <a:cxnLst/>
            <a:rect l="0" t="0" r="0" b="0"/>
            <a:pathLst>
              <a:path w="120000" h="120000" extrusionOk="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gradFill>
            <a:gsLst>
              <a:gs pos="0">
                <a:srgbClr val="B23FAF"/>
              </a:gs>
              <a:gs pos="60000">
                <a:srgbClr val="9A2796"/>
              </a:gs>
              <a:gs pos="100000">
                <a:srgbClr val="8B2487"/>
              </a:gs>
            </a:gsLst>
            <a:lin ang="5400000" scaled="0"/>
          </a:gradFill>
          <a:ln w="12700" cap="flat" cmpd="sng">
            <a:solidFill>
              <a:schemeClr val="accent1"/>
            </a:solidFill>
            <a:prstDash val="solid"/>
            <a:round/>
            <a:headEnd type="none" w="sm" len="sm"/>
            <a:tailEnd type="none" w="sm" len="sm"/>
          </a:ln>
          <a:effectLst>
            <a:outerShdw blurRad="50799" dist="31750" dir="5400000" sy="98000" rotWithShape="0">
              <a:srgbClr val="000000">
                <a:alpha val="46274"/>
              </a:srgbClr>
            </a:outerShdw>
          </a:effectLst>
        </p:spPr>
      </p:sp>
      <p:sp>
        <p:nvSpPr>
          <p:cNvPr id="68" name="Shape 68"/>
          <p:cNvSpPr txBox="1">
            <a:spLocks noGrp="1"/>
          </p:cNvSpPr>
          <p:nvPr>
            <p:ph type="title"/>
          </p:nvPr>
        </p:nvSpPr>
        <p:spPr>
          <a:xfrm>
            <a:off x="809997" y="447187"/>
            <a:ext cx="7524003" cy="970450"/>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4000"/>
              <a:buFont typeface="Candara"/>
              <a:buNone/>
              <a:defRPr sz="40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69" name="Shape 69"/>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0" name="Shape 70"/>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1" name="Shape 71"/>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Shape 73"/>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4" name="Shape 74"/>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Shape 77"/>
          <p:cNvSpPr/>
          <p:nvPr/>
        </p:nvSpPr>
        <p:spPr>
          <a:xfrm>
            <a:off x="804862" y="446085"/>
            <a:ext cx="2660649" cy="1814651"/>
          </a:xfrm>
          <a:custGeom>
            <a:avLst/>
            <a:gdLst/>
            <a:ahLst/>
            <a:cxnLst/>
            <a:rect l="0" t="0" r="0" b="0"/>
            <a:pathLst>
              <a:path w="120000" h="120000" extrusionOk="0">
                <a:moveTo>
                  <a:pt x="118439" y="0"/>
                </a:moveTo>
                <a:lnTo>
                  <a:pt x="1560" y="0"/>
                </a:lnTo>
                <a:lnTo>
                  <a:pt x="1560" y="0"/>
                </a:lnTo>
                <a:lnTo>
                  <a:pt x="1205" y="0"/>
                </a:lnTo>
                <a:lnTo>
                  <a:pt x="921" y="207"/>
                </a:lnTo>
                <a:lnTo>
                  <a:pt x="709" y="415"/>
                </a:lnTo>
                <a:lnTo>
                  <a:pt x="425" y="623"/>
                </a:lnTo>
                <a:lnTo>
                  <a:pt x="283" y="1039"/>
                </a:lnTo>
                <a:lnTo>
                  <a:pt x="141" y="1351"/>
                </a:lnTo>
                <a:lnTo>
                  <a:pt x="0" y="1767"/>
                </a:lnTo>
                <a:lnTo>
                  <a:pt x="0" y="2287"/>
                </a:lnTo>
                <a:lnTo>
                  <a:pt x="0" y="107937"/>
                </a:lnTo>
                <a:lnTo>
                  <a:pt x="0" y="107937"/>
                </a:lnTo>
                <a:lnTo>
                  <a:pt x="0" y="108457"/>
                </a:lnTo>
                <a:lnTo>
                  <a:pt x="141" y="108873"/>
                </a:lnTo>
                <a:lnTo>
                  <a:pt x="283" y="109185"/>
                </a:lnTo>
                <a:lnTo>
                  <a:pt x="425" y="109601"/>
                </a:lnTo>
                <a:lnTo>
                  <a:pt x="709" y="109809"/>
                </a:lnTo>
                <a:lnTo>
                  <a:pt x="921" y="110017"/>
                </a:lnTo>
                <a:lnTo>
                  <a:pt x="1205" y="110225"/>
                </a:lnTo>
                <a:lnTo>
                  <a:pt x="1560" y="110225"/>
                </a:lnTo>
                <a:lnTo>
                  <a:pt x="16808" y="110225"/>
                </a:lnTo>
                <a:lnTo>
                  <a:pt x="23049" y="119376"/>
                </a:lnTo>
                <a:lnTo>
                  <a:pt x="23049" y="119376"/>
                </a:lnTo>
                <a:lnTo>
                  <a:pt x="23262" y="119584"/>
                </a:lnTo>
                <a:lnTo>
                  <a:pt x="23546" y="119792"/>
                </a:lnTo>
                <a:lnTo>
                  <a:pt x="23829" y="120000"/>
                </a:lnTo>
                <a:lnTo>
                  <a:pt x="24113" y="120000"/>
                </a:lnTo>
                <a:lnTo>
                  <a:pt x="24397" y="120000"/>
                </a:lnTo>
                <a:lnTo>
                  <a:pt x="24680" y="119792"/>
                </a:lnTo>
                <a:lnTo>
                  <a:pt x="24964" y="119584"/>
                </a:lnTo>
                <a:lnTo>
                  <a:pt x="25177" y="119376"/>
                </a:lnTo>
                <a:lnTo>
                  <a:pt x="31418" y="110225"/>
                </a:lnTo>
                <a:lnTo>
                  <a:pt x="118439" y="110225"/>
                </a:lnTo>
                <a:lnTo>
                  <a:pt x="118439" y="110225"/>
                </a:lnTo>
                <a:lnTo>
                  <a:pt x="118794" y="110225"/>
                </a:lnTo>
                <a:lnTo>
                  <a:pt x="119078" y="110017"/>
                </a:lnTo>
                <a:lnTo>
                  <a:pt x="119290" y="109809"/>
                </a:lnTo>
                <a:lnTo>
                  <a:pt x="119574" y="109601"/>
                </a:lnTo>
                <a:lnTo>
                  <a:pt x="119716" y="109185"/>
                </a:lnTo>
                <a:lnTo>
                  <a:pt x="119858" y="108873"/>
                </a:lnTo>
                <a:lnTo>
                  <a:pt x="120000" y="108457"/>
                </a:lnTo>
                <a:lnTo>
                  <a:pt x="120000" y="107937"/>
                </a:lnTo>
                <a:lnTo>
                  <a:pt x="120000" y="2287"/>
                </a:lnTo>
                <a:lnTo>
                  <a:pt x="120000" y="2287"/>
                </a:lnTo>
                <a:lnTo>
                  <a:pt x="120000" y="1767"/>
                </a:lnTo>
                <a:lnTo>
                  <a:pt x="119858" y="1351"/>
                </a:lnTo>
                <a:lnTo>
                  <a:pt x="119716" y="1039"/>
                </a:lnTo>
                <a:lnTo>
                  <a:pt x="119574" y="623"/>
                </a:lnTo>
                <a:lnTo>
                  <a:pt x="119290" y="415"/>
                </a:lnTo>
                <a:lnTo>
                  <a:pt x="119078" y="207"/>
                </a:lnTo>
                <a:lnTo>
                  <a:pt x="118794" y="0"/>
                </a:lnTo>
                <a:lnTo>
                  <a:pt x="118439" y="0"/>
                </a:lnTo>
                <a:lnTo>
                  <a:pt x="118439" y="0"/>
                </a:lnTo>
                <a:close/>
              </a:path>
            </a:pathLst>
          </a:custGeom>
          <a:gradFill>
            <a:gsLst>
              <a:gs pos="0">
                <a:srgbClr val="B23FAF"/>
              </a:gs>
              <a:gs pos="60000">
                <a:srgbClr val="9A2796"/>
              </a:gs>
              <a:gs pos="100000">
                <a:srgbClr val="8B2487"/>
              </a:gs>
            </a:gsLst>
            <a:lin ang="5400000" scaled="0"/>
          </a:gradFill>
          <a:ln w="12700" cap="flat" cmpd="sng">
            <a:solidFill>
              <a:schemeClr val="accent1"/>
            </a:solidFill>
            <a:prstDash val="solid"/>
            <a:round/>
            <a:headEnd type="none" w="sm" len="sm"/>
            <a:tailEnd type="none" w="sm" len="sm"/>
          </a:ln>
          <a:effectLst>
            <a:outerShdw blurRad="50799" dist="31750" dir="5400000" sy="98000" rotWithShape="0">
              <a:srgbClr val="000000">
                <a:alpha val="46274"/>
              </a:srgbClr>
            </a:outerShdw>
          </a:effectLst>
        </p:spPr>
      </p:sp>
      <p:sp>
        <p:nvSpPr>
          <p:cNvPr id="78" name="Shape 78"/>
          <p:cNvSpPr txBox="1">
            <a:spLocks noGrp="1"/>
          </p:cNvSpPr>
          <p:nvPr>
            <p:ph type="title"/>
          </p:nvPr>
        </p:nvSpPr>
        <p:spPr>
          <a:xfrm>
            <a:off x="804862" y="446087"/>
            <a:ext cx="2660649" cy="1618395"/>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2000"/>
              <a:buFont typeface="Candara"/>
              <a:buNone/>
              <a:defRPr sz="20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79" name="Shape 79"/>
          <p:cNvSpPr txBox="1">
            <a:spLocks noGrp="1"/>
          </p:cNvSpPr>
          <p:nvPr>
            <p:ph type="body" idx="1"/>
          </p:nvPr>
        </p:nvSpPr>
        <p:spPr>
          <a:xfrm>
            <a:off x="3641723" y="446087"/>
            <a:ext cx="4689475" cy="5414963"/>
          </a:xfrm>
          <a:prstGeom prst="rect">
            <a:avLst/>
          </a:prstGeom>
          <a:noFill/>
          <a:ln>
            <a:noFill/>
          </a:ln>
          <a:effectLst>
            <a:outerShdw blurRad="50799">
              <a:srgbClr val="000000">
                <a:alpha val="40000"/>
              </a:srgbClr>
            </a:outerShdw>
          </a:effectLst>
        </p:spPr>
        <p:txBody>
          <a:bodyPr spcFirstLastPara="1" wrap="square" lIns="91425" tIns="91425" rIns="91425" bIns="91425" anchor="ctr" anchorCtr="0"/>
          <a:lstStyle>
            <a:lvl1pPr marL="457200" marR="0" lvl="0"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L="1828800" marR="0" lvl="3"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L="2286000" marR="0" lvl="4"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a:p>
        </p:txBody>
      </p:sp>
      <p:sp>
        <p:nvSpPr>
          <p:cNvPr id="80" name="Shape 80"/>
          <p:cNvSpPr txBox="1">
            <a:spLocks noGrp="1"/>
          </p:cNvSpPr>
          <p:nvPr>
            <p:ph type="body" idx="2"/>
          </p:nvPr>
        </p:nvSpPr>
        <p:spPr>
          <a:xfrm>
            <a:off x="804862" y="2260736"/>
            <a:ext cx="2660649" cy="3600310"/>
          </a:xfrm>
          <a:prstGeom prst="rect">
            <a:avLst/>
          </a:prstGeom>
          <a:noFill/>
          <a:ln>
            <a:noFill/>
          </a:ln>
          <a:effectLst>
            <a:outerShdw blurRad="50799">
              <a:srgbClr val="000000">
                <a:alpha val="40000"/>
              </a:srgbClr>
            </a:outerShdw>
          </a:effectLst>
        </p:spPr>
        <p:txBody>
          <a:bodyPr spcFirstLastPara="1" wrap="square" lIns="91425" tIns="91425" rIns="91425" bIns="91425" anchor="ctr" anchorCtr="0"/>
          <a:lstStyle>
            <a:lvl1pPr marL="457200" marR="0" lvl="0" indent="-228600" algn="l" rtl="0">
              <a:lnSpc>
                <a:spcPct val="100000"/>
              </a:lnSpc>
              <a:spcBef>
                <a:spcPts val="280"/>
              </a:spcBef>
              <a:spcAft>
                <a:spcPts val="0"/>
              </a:spcAft>
              <a:buClr>
                <a:schemeClr val="accent1"/>
              </a:buClr>
              <a:buSzPts val="1400"/>
              <a:buFont typeface="Noto Sans Symbols"/>
              <a:buNone/>
              <a:defRPr sz="1400" b="0" i="0" u="none" strike="noStrike" cap="none">
                <a:solidFill>
                  <a:schemeClr val="dk1"/>
                </a:solidFill>
                <a:latin typeface="Candara"/>
                <a:ea typeface="Candara"/>
                <a:cs typeface="Candara"/>
                <a:sym typeface="Candara"/>
              </a:defRPr>
            </a:lvl1pPr>
            <a:lvl2pPr marL="914400" marR="0" lvl="1" indent="-228600" algn="l" rtl="0">
              <a:lnSpc>
                <a:spcPct val="100000"/>
              </a:lnSpc>
              <a:spcBef>
                <a:spcPts val="600"/>
              </a:spcBef>
              <a:spcAft>
                <a:spcPts val="0"/>
              </a:spcAft>
              <a:buClr>
                <a:schemeClr val="accent1"/>
              </a:buClr>
              <a:buSzPts val="1200"/>
              <a:buFont typeface="Noto Sans Symbols"/>
              <a:buNone/>
              <a:defRPr sz="1200" b="0" i="0" u="none" strike="noStrike" cap="none">
                <a:solidFill>
                  <a:schemeClr val="dk1"/>
                </a:solidFill>
                <a:latin typeface="Candara"/>
                <a:ea typeface="Candara"/>
                <a:cs typeface="Candara"/>
                <a:sym typeface="Candara"/>
              </a:defRPr>
            </a:lvl2pPr>
            <a:lvl3pPr marL="1371600" marR="0" lvl="2" indent="-228600" algn="l" rtl="0">
              <a:lnSpc>
                <a:spcPct val="100000"/>
              </a:lnSpc>
              <a:spcBef>
                <a:spcPts val="600"/>
              </a:spcBef>
              <a:spcAft>
                <a:spcPts val="0"/>
              </a:spcAft>
              <a:buClr>
                <a:schemeClr val="accent1"/>
              </a:buClr>
              <a:buSzPts val="1000"/>
              <a:buFont typeface="Noto Sans Symbols"/>
              <a:buNone/>
              <a:defRPr sz="1000" b="0" i="0" u="none" strike="noStrike" cap="none">
                <a:solidFill>
                  <a:schemeClr val="dk1"/>
                </a:solidFill>
                <a:latin typeface="Candara"/>
                <a:ea typeface="Candara"/>
                <a:cs typeface="Candara"/>
                <a:sym typeface="Candara"/>
              </a:defRPr>
            </a:lvl3pPr>
            <a:lvl4pPr marL="1828800" marR="0" lvl="3"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4pPr>
            <a:lvl5pPr marL="2286000" marR="0" lvl="4"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5pPr>
            <a:lvl6pPr marL="2743200" marR="0" lvl="5"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6pPr>
            <a:lvl7pPr marL="3200400" marR="0" lvl="6"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7pPr>
            <a:lvl8pPr marL="3657600" marR="0" lvl="7" indent="-228600" algn="l" rtl="0">
              <a:lnSpc>
                <a:spcPct val="100000"/>
              </a:lnSpc>
              <a:spcBef>
                <a:spcPts val="600"/>
              </a:spcBef>
              <a:spcAft>
                <a:spcPts val="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8pPr>
            <a:lvl9pPr marL="4114800" marR="0" lvl="8" indent="-228600" algn="l" rtl="0">
              <a:lnSpc>
                <a:spcPct val="100000"/>
              </a:lnSpc>
              <a:spcBef>
                <a:spcPts val="600"/>
              </a:spcBef>
              <a:spcAft>
                <a:spcPts val="600"/>
              </a:spcAft>
              <a:buClr>
                <a:schemeClr val="accent1"/>
              </a:buClr>
              <a:buSzPts val="900"/>
              <a:buFont typeface="Noto Sans Symbols"/>
              <a:buNone/>
              <a:defRPr sz="900" b="0" i="0" u="none" strike="noStrike" cap="none">
                <a:solidFill>
                  <a:schemeClr val="dk1"/>
                </a:solidFill>
                <a:latin typeface="Candara"/>
                <a:ea typeface="Candara"/>
                <a:cs typeface="Candara"/>
                <a:sym typeface="Candara"/>
              </a:defRPr>
            </a:lvl9pPr>
          </a:lstStyle>
          <a:p>
            <a:endParaRPr/>
          </a:p>
        </p:txBody>
      </p:sp>
      <p:sp>
        <p:nvSpPr>
          <p:cNvPr id="81" name="Shape 81"/>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3" name="Shape 83"/>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09997" y="447187"/>
            <a:ext cx="7524003" cy="970450"/>
          </a:xfrm>
          <a:prstGeom prst="rect">
            <a:avLst/>
          </a:prstGeom>
          <a:noFill/>
          <a:ln>
            <a:noFill/>
          </a:ln>
          <a:effectLst>
            <a:outerShdw blurRad="50799">
              <a:srgbClr val="000000">
                <a:alpha val="60000"/>
              </a:srgbClr>
            </a:outerShdw>
          </a:effectLst>
        </p:spPr>
        <p:txBody>
          <a:bodyPr spcFirstLastPara="1" wrap="square" lIns="91425" tIns="91425" rIns="91425" bIns="91425" anchor="b" anchorCtr="0"/>
          <a:lstStyle>
            <a:lvl1pPr marR="0" lvl="0" algn="l" rtl="0">
              <a:lnSpc>
                <a:spcPct val="100000"/>
              </a:lnSpc>
              <a:spcBef>
                <a:spcPts val="0"/>
              </a:spcBef>
              <a:spcAft>
                <a:spcPts val="0"/>
              </a:spcAft>
              <a:buClr>
                <a:srgbClr val="FEFEFE"/>
              </a:buClr>
              <a:buSzPts val="4000"/>
              <a:buFont typeface="Candara"/>
              <a:buNone/>
              <a:defRPr sz="4000" b="1" i="0" u="none" strike="noStrike" cap="none">
                <a:solidFill>
                  <a:srgbClr val="FEFEFE"/>
                </a:solidFill>
                <a:latin typeface="Candara"/>
                <a:ea typeface="Candara"/>
                <a:cs typeface="Candara"/>
                <a:sym typeface="Candara"/>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1" name="Shape 11"/>
          <p:cNvSpPr txBox="1">
            <a:spLocks noGrp="1"/>
          </p:cNvSpPr>
          <p:nvPr>
            <p:ph type="body" idx="1"/>
          </p:nvPr>
        </p:nvSpPr>
        <p:spPr>
          <a:xfrm>
            <a:off x="809997" y="2184400"/>
            <a:ext cx="7524003" cy="3674397"/>
          </a:xfrm>
          <a:prstGeom prst="rect">
            <a:avLst/>
          </a:prstGeom>
          <a:noFill/>
          <a:ln>
            <a:noFill/>
          </a:ln>
          <a:effectLst>
            <a:outerShdw blurRad="50799">
              <a:srgbClr val="000000">
                <a:alpha val="40000"/>
              </a:srgbClr>
            </a:outerShdw>
          </a:effectLst>
        </p:spPr>
        <p:txBody>
          <a:bodyPr spcFirstLastPara="1" wrap="square" lIns="91425" tIns="91425" rIns="91425" bIns="91425" anchor="ctr" anchorCtr="0"/>
          <a:lstStyle>
            <a:lvl1pPr marL="457200" marR="0" lvl="0"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ndara"/>
                <a:ea typeface="Candara"/>
                <a:cs typeface="Candara"/>
                <a:sym typeface="Candara"/>
              </a:defRPr>
            </a:lvl1pPr>
            <a:lvl2pPr marL="914400" marR="0" lvl="1"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Candara"/>
                <a:ea typeface="Candara"/>
                <a:cs typeface="Candara"/>
                <a:sym typeface="Candara"/>
              </a:defRPr>
            </a:lvl2pPr>
            <a:lvl3pPr marL="1371600" marR="0" lvl="2" indent="-317500" algn="l" rtl="0">
              <a:lnSpc>
                <a:spcPct val="100000"/>
              </a:lnSpc>
              <a:spcBef>
                <a:spcPts val="600"/>
              </a:spcBef>
              <a:spcAft>
                <a:spcPts val="0"/>
              </a:spcAft>
              <a:buClr>
                <a:schemeClr val="accent1"/>
              </a:buClr>
              <a:buSzPts val="1400"/>
              <a:buFont typeface="Noto Sans Symbols"/>
              <a:buChar char="○"/>
              <a:defRPr sz="1400" b="0" i="0" u="none" strike="noStrike" cap="none">
                <a:solidFill>
                  <a:schemeClr val="dk1"/>
                </a:solidFill>
                <a:latin typeface="Candara"/>
                <a:ea typeface="Candara"/>
                <a:cs typeface="Candara"/>
                <a:sym typeface="Candara"/>
              </a:defRPr>
            </a:lvl3pPr>
            <a:lvl4pPr marL="1828800" marR="0" lvl="3"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4pPr>
            <a:lvl5pPr marL="2286000" marR="0" lvl="4"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dk1"/>
                </a:solidFill>
                <a:latin typeface="Candara"/>
                <a:ea typeface="Candara"/>
                <a:cs typeface="Candara"/>
                <a:sym typeface="Candara"/>
              </a:defRPr>
            </a:lvl9pPr>
          </a:lstStyle>
          <a:p>
            <a:endParaRPr/>
          </a:p>
        </p:txBody>
      </p:sp>
      <p:sp>
        <p:nvSpPr>
          <p:cNvPr id="12" name="Shape 12"/>
          <p:cNvSpPr txBox="1">
            <a:spLocks noGrp="1"/>
          </p:cNvSpPr>
          <p:nvPr>
            <p:ph type="ftr" idx="11"/>
          </p:nvPr>
        </p:nvSpPr>
        <p:spPr>
          <a:xfrm>
            <a:off x="442797" y="6041360"/>
            <a:ext cx="6289531" cy="3651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911421" y="6041360"/>
            <a:ext cx="993161" cy="365125"/>
          </a:xfrm>
          <a:prstGeom prst="rect">
            <a:avLst/>
          </a:prstGeom>
          <a:noFill/>
          <a:ln>
            <a:noFill/>
          </a:ln>
        </p:spPr>
        <p:txBody>
          <a:bodyPr spcFirstLastPara="1" wrap="square" lIns="91425" tIns="91425" rIns="91425" bIns="91425" anchor="b" anchorCtr="0"/>
          <a:lstStyle>
            <a:lvl1pPr marR="0" lvl="0" algn="r" rtl="0">
              <a:lnSpc>
                <a:spcPct val="10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7904584" y="5915887"/>
            <a:ext cx="79661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500"/>
              <a:buFont typeface="Arial"/>
              <a:buNone/>
              <a:defRPr sz="2000" b="0" i="0" u="none" strike="noStrike" cap="none">
                <a:solidFill>
                  <a:schemeClr val="accent1"/>
                </a:solidFill>
                <a:latin typeface="Arial"/>
                <a:ea typeface="Arial"/>
                <a:cs typeface="Arial"/>
                <a:sym typeface="Arial"/>
              </a:defRPr>
            </a:lvl9pPr>
          </a:lstStyle>
          <a:p>
            <a:pPr marL="0" lvl="0" indent="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umanta@imkaan.org.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imkaan.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subTitle" idx="1"/>
          </p:nvPr>
        </p:nvSpPr>
        <p:spPr>
          <a:xfrm>
            <a:off x="304800" y="3429000"/>
            <a:ext cx="7543800" cy="2925978"/>
          </a:xfrm>
          <a:prstGeom prst="rect">
            <a:avLst/>
          </a:prstGeom>
          <a:noFill/>
          <a:ln>
            <a:noFill/>
          </a:ln>
          <a:effectLst>
            <a:outerShdw blurRad="50799">
              <a:srgbClr val="000000">
                <a:alpha val="40000"/>
              </a:srgbClr>
            </a:outerShdw>
          </a:effectLst>
        </p:spPr>
        <p:txBody>
          <a:bodyPr spcFirstLastPara="1" wrap="square" lIns="91425" tIns="45700" rIns="91425" bIns="45700" anchor="t" anchorCtr="0">
            <a:noAutofit/>
          </a:bodyPr>
          <a:lstStyle/>
          <a:p>
            <a:pPr marL="0" indent="0">
              <a:lnSpc>
                <a:spcPct val="80000"/>
              </a:lnSpc>
              <a:spcBef>
                <a:spcPts val="1158"/>
              </a:spcBef>
              <a:buSzPts val="700"/>
            </a:pPr>
            <a:r>
              <a:rPr lang="en-GB" sz="2400" b="1" dirty="0">
                <a:solidFill>
                  <a:schemeClr val="bg1"/>
                </a:solidFill>
                <a:effectLst/>
                <a:latin typeface="Arial" panose="020B0604020202020204" pitchFamily="34" charset="0"/>
                <a:ea typeface="Times New Roman" panose="02020603050405020304" pitchFamily="18" charset="0"/>
              </a:rPr>
              <a:t>London Domestic Homicide Review (DHR) Case Analysis and Review of Local Authorities DHR Process</a:t>
            </a:r>
            <a:endParaRPr lang="en-GB" sz="2400" b="1" dirty="0">
              <a:solidFill>
                <a:schemeClr val="bg1"/>
              </a:solidFill>
              <a:effectLst/>
              <a:latin typeface="Times New Roman" panose="02020603050405020304" pitchFamily="18" charset="0"/>
              <a:ea typeface="Times New Roman" panose="02020603050405020304" pitchFamily="18" charset="0"/>
            </a:endParaRPr>
          </a:p>
          <a:p>
            <a:pPr marL="0" marR="0" lvl="0" indent="0" algn="l" rtl="0">
              <a:lnSpc>
                <a:spcPct val="80000"/>
              </a:lnSpc>
              <a:spcBef>
                <a:spcPts val="1158"/>
              </a:spcBef>
              <a:spcAft>
                <a:spcPts val="0"/>
              </a:spcAft>
              <a:buClr>
                <a:schemeClr val="accent1"/>
              </a:buClr>
              <a:buSzPts val="700"/>
              <a:buFont typeface="Noto Sans Symbols"/>
              <a:buNone/>
            </a:pPr>
            <a:endParaRPr lang="en-GB" sz="2400" b="1" dirty="0">
              <a:solidFill>
                <a:schemeClr val="bg1"/>
              </a:solidFill>
              <a:latin typeface="Helvetica Neue Light"/>
              <a:sym typeface="Helvetica Neue Light"/>
            </a:endParaRPr>
          </a:p>
          <a:p>
            <a:pPr marL="0" marR="0" lvl="0" indent="0" algn="l" rtl="0">
              <a:lnSpc>
                <a:spcPct val="80000"/>
              </a:lnSpc>
              <a:spcBef>
                <a:spcPts val="1158"/>
              </a:spcBef>
              <a:spcAft>
                <a:spcPts val="0"/>
              </a:spcAft>
              <a:buClr>
                <a:schemeClr val="accent1"/>
              </a:buClr>
              <a:buSzPts val="700"/>
              <a:buFont typeface="Noto Sans Symbols"/>
              <a:buNone/>
            </a:pPr>
            <a:endParaRPr lang="en-GB" sz="1400" b="1" dirty="0">
              <a:latin typeface="Helvetica Neue Light"/>
              <a:sym typeface="Helvetica Neue Light"/>
            </a:endParaRPr>
          </a:p>
          <a:p>
            <a:pPr marL="0" marR="0" lvl="0" indent="0" algn="l" rtl="0">
              <a:lnSpc>
                <a:spcPct val="80000"/>
              </a:lnSpc>
              <a:spcBef>
                <a:spcPts val="1158"/>
              </a:spcBef>
              <a:spcAft>
                <a:spcPts val="0"/>
              </a:spcAft>
              <a:buClr>
                <a:schemeClr val="accent1"/>
              </a:buClr>
              <a:buSzPts val="700"/>
              <a:buFont typeface="Noto Sans Symbols"/>
              <a:buNone/>
            </a:pPr>
            <a:r>
              <a:rPr lang="en-GB" sz="1600" b="1" dirty="0">
                <a:latin typeface="Helvetica Neue Light"/>
                <a:sym typeface="Helvetica Neue Light"/>
              </a:rPr>
              <a:t>Sumanta Roy </a:t>
            </a:r>
            <a:endParaRPr sz="1600" dirty="0"/>
          </a:p>
          <a:p>
            <a:pPr marL="0" marR="0" lvl="0" indent="0" algn="l" rtl="0">
              <a:lnSpc>
                <a:spcPct val="80000"/>
              </a:lnSpc>
              <a:spcBef>
                <a:spcPts val="1158"/>
              </a:spcBef>
              <a:spcAft>
                <a:spcPts val="0"/>
              </a:spcAft>
              <a:buClr>
                <a:schemeClr val="accent1"/>
              </a:buClr>
              <a:buSzPts val="500"/>
              <a:buFont typeface="Noto Sans Symbols"/>
              <a:buNone/>
            </a:pPr>
            <a:r>
              <a:rPr lang="en-GB" sz="1600" b="1" i="0" u="none" strike="noStrike" cap="none" dirty="0">
                <a:solidFill>
                  <a:schemeClr val="dk1"/>
                </a:solidFill>
                <a:latin typeface="Helvetica Neue Light"/>
                <a:ea typeface="Helvetica Neue Light"/>
                <a:cs typeface="Helvetica Neue Light"/>
                <a:sym typeface="Helvetica Neue Light"/>
              </a:rPr>
              <a:t>17 September 2020 </a:t>
            </a:r>
            <a:endParaRPr sz="1600" b="1" i="0" u="none" strike="noStrike" cap="none" dirty="0">
              <a:solidFill>
                <a:schemeClr val="dk1"/>
              </a:solidFill>
              <a:latin typeface="Helvetica Neue Light"/>
              <a:ea typeface="Helvetica Neue Light"/>
              <a:cs typeface="Helvetica Neue Light"/>
              <a:sym typeface="Helvetica Neue Light"/>
            </a:endParaRPr>
          </a:p>
        </p:txBody>
      </p:sp>
      <p:pic>
        <p:nvPicPr>
          <p:cNvPr id="134" name="Shape 134"/>
          <p:cNvPicPr preferRelativeResize="0"/>
          <p:nvPr/>
        </p:nvPicPr>
        <p:blipFill rotWithShape="1">
          <a:blip r:embed="rId3">
            <a:alphaModFix/>
          </a:blip>
          <a:srcRect/>
          <a:stretch/>
        </p:blipFill>
        <p:spPr>
          <a:xfrm>
            <a:off x="6588224" y="6089779"/>
            <a:ext cx="1981372" cy="5303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A5A6E-E0E1-42B9-91A0-C42D14D17EB9}"/>
              </a:ext>
            </a:extLst>
          </p:cNvPr>
          <p:cNvSpPr>
            <a:spLocks noGrp="1"/>
          </p:cNvSpPr>
          <p:nvPr>
            <p:ph type="body" idx="1"/>
          </p:nvPr>
        </p:nvSpPr>
        <p:spPr>
          <a:xfrm>
            <a:off x="809997" y="2222286"/>
            <a:ext cx="7524003" cy="4506060"/>
          </a:xfrm>
        </p:spPr>
        <p:txBody>
          <a:bodyPr/>
          <a:lstStyle/>
          <a:p>
            <a:pPr marL="114300" indent="0">
              <a:buNone/>
            </a:pPr>
            <a:endParaRPr lang="en-GB" dirty="0">
              <a:latin typeface="Helvetica Neue" panose="020B0604020202020204" charset="0"/>
            </a:endParaRPr>
          </a:p>
          <a:p>
            <a:r>
              <a:rPr lang="en-GB" sz="1600" dirty="0">
                <a:latin typeface="Helvetica Neue" panose="020B0604020202020204" charset="0"/>
              </a:rPr>
              <a:t>Better quality/more consistent data collection across social identities and  intersecting factors to inform policy/ practice</a:t>
            </a:r>
          </a:p>
          <a:p>
            <a:endParaRPr lang="en-GB" sz="1600" dirty="0">
              <a:latin typeface="Helvetica Neue" panose="020B0604020202020204" charset="0"/>
            </a:endParaRPr>
          </a:p>
          <a:p>
            <a:r>
              <a:rPr lang="en-GB" sz="1600" dirty="0">
                <a:latin typeface="Helvetica Neue" panose="020B0604020202020204" charset="0"/>
              </a:rPr>
              <a:t>Use of Equality Impact Assessment  (EIA) as a tool to assess agency responses /implementation of recommendations </a:t>
            </a:r>
          </a:p>
          <a:p>
            <a:pPr marL="114300" indent="0">
              <a:buNone/>
            </a:pPr>
            <a:endParaRPr lang="en-GB" sz="1600" dirty="0">
              <a:latin typeface="Helvetica Neue" panose="020B0604020202020204" charset="0"/>
            </a:endParaRPr>
          </a:p>
          <a:p>
            <a:r>
              <a:rPr lang="en-GB" sz="1600" dirty="0">
                <a:latin typeface="Helvetica Neue" panose="020B0604020202020204" charset="0"/>
              </a:rPr>
              <a:t>Meaningful involvement of specialist   Black, minoritised  -led ending-VAWG  organisations  on DHR panels (at the start of the process) &amp; in establishing independent, specialist pathways of support.   </a:t>
            </a:r>
          </a:p>
          <a:p>
            <a:pPr marL="114300" indent="0">
              <a:buNone/>
            </a:pPr>
            <a:endParaRPr lang="en-GB" sz="1600" dirty="0">
              <a:latin typeface="Helvetica Neue" panose="020B0604020202020204" charset="0"/>
            </a:endParaRPr>
          </a:p>
          <a:p>
            <a:r>
              <a:rPr lang="en-GB" sz="1600" dirty="0">
                <a:latin typeface="Helvetica Neue" panose="020B0604020202020204" charset="0"/>
              </a:rPr>
              <a:t>DHR panels (and statutory agencies): non-pathologising ‘cultural competency training’ - unconscious bias, VAWG, equalities. </a:t>
            </a:r>
          </a:p>
          <a:p>
            <a:pPr marL="114300" indent="0">
              <a:buNone/>
            </a:pPr>
            <a:endParaRPr lang="en-GB" sz="1600" dirty="0">
              <a:latin typeface="Helvetica Neue" panose="020B0604020202020204" charset="0"/>
            </a:endParaRPr>
          </a:p>
          <a:p>
            <a:r>
              <a:rPr lang="en-GB" sz="1600" dirty="0">
                <a:latin typeface="Helvetica Neue" panose="020B0604020202020204" charset="0"/>
              </a:rPr>
              <a:t>Holistic response to DH  requires longer-term structural change – address funding gaps for specialist BME support pathways, early intervention /prevention.</a:t>
            </a:r>
          </a:p>
          <a:p>
            <a:endParaRPr lang="en-GB" dirty="0"/>
          </a:p>
        </p:txBody>
      </p:sp>
      <p:sp>
        <p:nvSpPr>
          <p:cNvPr id="2" name="Title 1">
            <a:extLst>
              <a:ext uri="{FF2B5EF4-FFF2-40B4-BE49-F238E27FC236}">
                <a16:creationId xmlns:a16="http://schemas.microsoft.com/office/drawing/2014/main" id="{9F4E50EE-ED7E-45A1-9EAC-45FBDC0A4B15}"/>
              </a:ext>
            </a:extLst>
          </p:cNvPr>
          <p:cNvSpPr>
            <a:spLocks noGrp="1"/>
          </p:cNvSpPr>
          <p:nvPr>
            <p:ph type="title"/>
          </p:nvPr>
        </p:nvSpPr>
        <p:spPr/>
        <p:txBody>
          <a:bodyPr/>
          <a:lstStyle/>
          <a:p>
            <a:r>
              <a:rPr lang="en-GB" dirty="0"/>
              <a:t>Considerations  </a:t>
            </a:r>
          </a:p>
        </p:txBody>
      </p:sp>
    </p:spTree>
    <p:extLst>
      <p:ext uri="{BB962C8B-B14F-4D97-AF65-F5344CB8AC3E}">
        <p14:creationId xmlns:p14="http://schemas.microsoft.com/office/powerpoint/2010/main" val="3388157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827584" y="2276872"/>
            <a:ext cx="7524003" cy="4428598"/>
          </a:xfrm>
          <a:prstGeom prst="rect">
            <a:avLst/>
          </a:prstGeom>
          <a:noFill/>
          <a:ln>
            <a:noFill/>
          </a:ln>
          <a:effectLst>
            <a:outerShdw blurRad="50799">
              <a:srgbClr val="000000">
                <a:alpha val="40000"/>
              </a:srgbClr>
            </a:outerShdw>
          </a:effectLst>
        </p:spPr>
        <p:txBody>
          <a:bodyPr spcFirstLastPara="1" wrap="square" lIns="91425" tIns="91425" rIns="91425" bIns="91425" anchor="ctr" anchorCtr="0">
            <a:noAutofit/>
          </a:bodyPr>
          <a:lstStyle/>
          <a:p>
            <a:pPr marL="114300" marR="0" lvl="0" indent="0" algn="l" rtl="0">
              <a:lnSpc>
                <a:spcPct val="100000"/>
              </a:lnSpc>
              <a:spcBef>
                <a:spcPts val="0"/>
              </a:spcBef>
              <a:spcAft>
                <a:spcPts val="0"/>
              </a:spcAft>
              <a:buClr>
                <a:schemeClr val="accent1"/>
              </a:buClr>
              <a:buSzPts val="2000"/>
              <a:buNone/>
            </a:pPr>
            <a:r>
              <a:rPr lang="en-GB" sz="2000" b="0" i="0" u="none" strike="noStrike" cap="none" dirty="0">
                <a:solidFill>
                  <a:schemeClr val="dk1"/>
                </a:solidFill>
                <a:latin typeface="Helvetica Neue Light"/>
                <a:ea typeface="Helvetica Neue Light"/>
                <a:cs typeface="Helvetica Neue Light"/>
                <a:sym typeface="Helvetica Neue Light"/>
              </a:rPr>
              <a:t>Sumanta Roy-  Head of Research and Development</a:t>
            </a:r>
            <a:endParaRPr dirty="0"/>
          </a:p>
          <a:p>
            <a:pPr marL="114300" marR="0" lvl="0" indent="0" algn="l" rtl="0">
              <a:lnSpc>
                <a:spcPct val="100000"/>
              </a:lnSpc>
              <a:spcBef>
                <a:spcPts val="960"/>
              </a:spcBef>
              <a:spcAft>
                <a:spcPts val="0"/>
              </a:spcAft>
              <a:buClr>
                <a:schemeClr val="accent1"/>
              </a:buClr>
              <a:buSzPts val="2000"/>
              <a:buFont typeface="Arial"/>
              <a:buNone/>
            </a:pPr>
            <a:r>
              <a:rPr lang="en-GB" sz="2000" u="sng" dirty="0">
                <a:solidFill>
                  <a:schemeClr val="hlink"/>
                </a:solidFill>
                <a:latin typeface="Helvetica Neue Light"/>
                <a:ea typeface="Helvetica Neue Light"/>
                <a:cs typeface="Helvetica Neue Light"/>
                <a:sym typeface="Helvetica Neue Light"/>
                <a:hlinkClick r:id="rId3"/>
              </a:rPr>
              <a:t>sumanta</a:t>
            </a:r>
            <a:r>
              <a:rPr lang="en-GB" sz="2000" b="0" i="0" u="sng" strike="noStrike" cap="none" dirty="0">
                <a:solidFill>
                  <a:schemeClr val="hlink"/>
                </a:solidFill>
                <a:latin typeface="Helvetica Neue Light"/>
                <a:ea typeface="Helvetica Neue Light"/>
                <a:cs typeface="Helvetica Neue Light"/>
                <a:sym typeface="Helvetica Neue Light"/>
                <a:hlinkClick r:id="rId3"/>
              </a:rPr>
              <a:t>@imkaan.org.uk</a:t>
            </a:r>
            <a:endParaRPr lang="en-GB" sz="2000" dirty="0">
              <a:latin typeface="Helvetica Neue Light"/>
              <a:ea typeface="Helvetica Neue Light"/>
              <a:cs typeface="Helvetica Neue Light"/>
              <a:sym typeface="Helvetica Neue Light"/>
            </a:endParaRPr>
          </a:p>
          <a:p>
            <a:pPr marL="114300" marR="0" lvl="0" indent="0" algn="l" rtl="0">
              <a:lnSpc>
                <a:spcPct val="100000"/>
              </a:lnSpc>
              <a:spcBef>
                <a:spcPts val="960"/>
              </a:spcBef>
              <a:spcAft>
                <a:spcPts val="0"/>
              </a:spcAft>
              <a:buClr>
                <a:schemeClr val="accent1"/>
              </a:buClr>
              <a:buSzPts val="2000"/>
              <a:buFont typeface="Arial"/>
              <a:buNone/>
            </a:pPr>
            <a:r>
              <a:rPr lang="en-GB" sz="2000" b="0" i="0" u="none" strike="noStrike" cap="none" dirty="0">
                <a:solidFill>
                  <a:schemeClr val="dk1"/>
                </a:solidFill>
                <a:latin typeface="Helvetica Neue Light"/>
                <a:ea typeface="Helvetica Neue Light"/>
                <a:cs typeface="Helvetica Neue Light"/>
                <a:sym typeface="Helvetica Neue Light"/>
              </a:rPr>
              <a:t>020 7842 8525</a:t>
            </a:r>
            <a:endParaRPr dirty="0"/>
          </a:p>
          <a:p>
            <a:pPr marL="114300" marR="0" lvl="0" indent="0" algn="l" rtl="0">
              <a:lnSpc>
                <a:spcPct val="100000"/>
              </a:lnSpc>
              <a:spcBef>
                <a:spcPts val="960"/>
              </a:spcBef>
              <a:spcAft>
                <a:spcPts val="0"/>
              </a:spcAft>
              <a:buClr>
                <a:schemeClr val="accent1"/>
              </a:buClr>
              <a:buSzPts val="2000"/>
              <a:buFont typeface="Arial"/>
              <a:buNone/>
            </a:pPr>
            <a:r>
              <a:rPr lang="en-GB" sz="2000" b="0" i="0" u="sng" strike="noStrike" cap="none" dirty="0">
                <a:solidFill>
                  <a:schemeClr val="hlink"/>
                </a:solidFill>
                <a:latin typeface="Helvetica Neue Light"/>
                <a:ea typeface="Helvetica Neue Light"/>
                <a:cs typeface="Helvetica Neue Light"/>
                <a:sym typeface="Helvetica Neue Light"/>
                <a:hlinkClick r:id="rId4"/>
              </a:rPr>
              <a:t>www.imkaan.org.uk</a:t>
            </a:r>
            <a:endParaRPr lang="en-GB" sz="2000" b="0" i="0" u="sng" strike="noStrike" cap="none" dirty="0">
              <a:solidFill>
                <a:schemeClr val="hlink"/>
              </a:solidFill>
              <a:latin typeface="Helvetica Neue Light"/>
              <a:ea typeface="Helvetica Neue Light"/>
              <a:cs typeface="Helvetica Neue Light"/>
              <a:sym typeface="Helvetica Neue Light"/>
            </a:endParaRPr>
          </a:p>
          <a:p>
            <a:pPr marL="114300" marR="0" lvl="0" indent="0" algn="l" rtl="0">
              <a:lnSpc>
                <a:spcPct val="100000"/>
              </a:lnSpc>
              <a:spcBef>
                <a:spcPts val="960"/>
              </a:spcBef>
              <a:spcAft>
                <a:spcPts val="0"/>
              </a:spcAft>
              <a:buClr>
                <a:schemeClr val="accent1"/>
              </a:buClr>
              <a:buSzPts val="2000"/>
              <a:buFont typeface="Arial"/>
              <a:buNone/>
            </a:pPr>
            <a:r>
              <a:rPr lang="en-GB" sz="2000" u="sng" dirty="0">
                <a:solidFill>
                  <a:schemeClr val="hlink"/>
                </a:solidFill>
                <a:latin typeface="Helvetica Neue Light"/>
                <a:ea typeface="Helvetica Neue Light"/>
                <a:cs typeface="Helvetica Neue Light"/>
                <a:sym typeface="Helvetica Neue Light"/>
              </a:rPr>
              <a:t>@Imkaan</a:t>
            </a:r>
            <a:endParaRPr sz="2000" b="0" i="0" u="none" strike="noStrike" cap="none" dirty="0">
              <a:solidFill>
                <a:schemeClr val="dk1"/>
              </a:solidFill>
              <a:latin typeface="Helvetica Neue Light"/>
              <a:ea typeface="Helvetica Neue Light"/>
              <a:cs typeface="Helvetica Neue Light"/>
              <a:sym typeface="Helvetica Neue Light"/>
            </a:endParaRPr>
          </a:p>
          <a:p>
            <a:pPr marL="114300" marR="0" lvl="0" indent="0" algn="l" rtl="0">
              <a:lnSpc>
                <a:spcPct val="100000"/>
              </a:lnSpc>
              <a:spcBef>
                <a:spcPts val="960"/>
              </a:spcBef>
              <a:spcAft>
                <a:spcPts val="0"/>
              </a:spcAft>
              <a:buClr>
                <a:schemeClr val="accent1"/>
              </a:buClr>
              <a:buSzPts val="2400"/>
              <a:buFont typeface="Arial"/>
              <a:buNone/>
            </a:pPr>
            <a:endParaRPr sz="2400" b="0" i="0" u="none" strike="noStrike" cap="none" dirty="0">
              <a:solidFill>
                <a:schemeClr val="dk1"/>
              </a:solidFill>
              <a:latin typeface="Helvetica Neue Light"/>
              <a:ea typeface="Helvetica Neue Light"/>
              <a:cs typeface="Helvetica Neue Light"/>
              <a:sym typeface="Helvetica Neue Light"/>
            </a:endParaRPr>
          </a:p>
        </p:txBody>
      </p:sp>
      <p:sp>
        <p:nvSpPr>
          <p:cNvPr id="262" name="Shape 262"/>
          <p:cNvSpPr txBox="1">
            <a:spLocks noGrp="1"/>
          </p:cNvSpPr>
          <p:nvPr>
            <p:ph type="title"/>
          </p:nvPr>
        </p:nvSpPr>
        <p:spPr>
          <a:xfrm>
            <a:off x="809997" y="447187"/>
            <a:ext cx="7524003" cy="970450"/>
          </a:xfrm>
          <a:prstGeom prst="rect">
            <a:avLst/>
          </a:prstGeom>
          <a:noFill/>
          <a:ln>
            <a:noFill/>
          </a:ln>
          <a:effectLst>
            <a:outerShdw blurRad="50799">
              <a:srgbClr val="000000">
                <a:alpha val="60000"/>
              </a:srgbClr>
            </a:outerShdw>
          </a:effectLst>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FEFEFE"/>
              </a:buClr>
              <a:buSzPts val="4000"/>
              <a:buFont typeface="Candara"/>
              <a:buNone/>
            </a:pPr>
            <a:r>
              <a:rPr lang="en-GB" sz="4000" b="0" i="0" u="none" strike="noStrike" cap="none" dirty="0">
                <a:solidFill>
                  <a:srgbClr val="FEFEFE"/>
                </a:solidFill>
                <a:latin typeface="Helvetica Neue Light"/>
                <a:ea typeface="Helvetica Neue Light"/>
                <a:cs typeface="Helvetica Neue Light"/>
                <a:sym typeface="Helvetica Neue Light"/>
              </a:rPr>
              <a:t> thank you - contacts </a:t>
            </a:r>
            <a:endParaRPr sz="4000" b="0" i="0" u="none" strike="noStrike" cap="none" dirty="0">
              <a:solidFill>
                <a:srgbClr val="FEFEFE"/>
              </a:solidFill>
              <a:latin typeface="Helvetica Neue Light"/>
              <a:ea typeface="Helvetica Neue Light"/>
              <a:cs typeface="Helvetica Neue Light"/>
              <a:sym typeface="Helvetica Neue Light"/>
            </a:endParaRPr>
          </a:p>
        </p:txBody>
      </p:sp>
      <p:pic>
        <p:nvPicPr>
          <p:cNvPr id="263" name="Shape 263"/>
          <p:cNvPicPr preferRelativeResize="0"/>
          <p:nvPr/>
        </p:nvPicPr>
        <p:blipFill rotWithShape="1">
          <a:blip r:embed="rId5">
            <a:alphaModFix/>
          </a:blip>
          <a:srcRect/>
          <a:stretch/>
        </p:blipFill>
        <p:spPr>
          <a:xfrm>
            <a:off x="6588224" y="5858796"/>
            <a:ext cx="1984610" cy="5270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11560" y="2348880"/>
            <a:ext cx="8153399" cy="3833556"/>
          </a:xfrm>
          <a:prstGeom prst="rect">
            <a:avLst/>
          </a:prstGeom>
          <a:noFill/>
          <a:ln>
            <a:noFill/>
          </a:ln>
          <a:effectLst>
            <a:outerShdw blurRad="50799">
              <a:srgbClr val="000000">
                <a:alpha val="40000"/>
              </a:srgbClr>
            </a:outerShdw>
          </a:effectLst>
        </p:spPr>
        <p:txBody>
          <a:bodyPr spcFirstLastPara="1" wrap="square" lIns="91425" tIns="45700" rIns="91425" bIns="45700" anchor="ctr" anchorCtr="0">
            <a:noAutofit/>
          </a:bodyPr>
          <a:lstStyle/>
          <a:p>
            <a:pPr marL="285750" indent="-285750" algn="just">
              <a:spcBef>
                <a:spcPts val="0"/>
              </a:spcBef>
              <a:buClr>
                <a:srgbClr val="92278F"/>
              </a:buClr>
              <a:buSzPts val="2400"/>
            </a:pPr>
            <a:r>
              <a:rPr lang="en-GB" b="0" i="0" u="none" strike="noStrike" cap="none" dirty="0">
                <a:solidFill>
                  <a:srgbClr val="000000"/>
                </a:solidFill>
                <a:latin typeface="Helvetica Neue Light" panose="020B0604020202020204" charset="0"/>
                <a:ea typeface="Open Sans"/>
                <a:cs typeface="Open Sans"/>
                <a:sym typeface="Open Sans"/>
              </a:rPr>
              <a:t>London-based, second-tier women’s organisation dedicated to addressing violence against Black and </a:t>
            </a:r>
            <a:r>
              <a:rPr lang="en-GB" dirty="0">
                <a:solidFill>
                  <a:srgbClr val="000000"/>
                </a:solidFill>
                <a:latin typeface="Helvetica Neue Light" panose="020B0604020202020204" charset="0"/>
                <a:ea typeface="Open Sans"/>
                <a:cs typeface="Open Sans"/>
                <a:sym typeface="Open Sans"/>
              </a:rPr>
              <a:t>minoritised</a:t>
            </a:r>
            <a:r>
              <a:rPr lang="en-GB" b="0" i="0" u="none" strike="noStrike" cap="none" dirty="0">
                <a:solidFill>
                  <a:srgbClr val="000000"/>
                </a:solidFill>
                <a:latin typeface="Helvetica Neue Light" panose="020B0604020202020204" charset="0"/>
                <a:ea typeface="Open Sans"/>
                <a:cs typeface="Open Sans"/>
                <a:sym typeface="Open Sans"/>
              </a:rPr>
              <a:t> women and girls. </a:t>
            </a:r>
          </a:p>
          <a:p>
            <a:pPr marL="285750" indent="-285750" algn="just">
              <a:spcBef>
                <a:spcPts val="0"/>
              </a:spcBef>
              <a:buClr>
                <a:srgbClr val="92278F"/>
              </a:buClr>
              <a:buSzPts val="2400"/>
            </a:pPr>
            <a:endParaRPr lang="en-GB" dirty="0">
              <a:latin typeface="Helvetica Neue Light" panose="020B0604020202020204" charset="0"/>
              <a:ea typeface="Open Sans"/>
              <a:cs typeface="Open Sans"/>
            </a:endParaRPr>
          </a:p>
          <a:p>
            <a:pPr marL="285750" indent="-285750" algn="just">
              <a:spcBef>
                <a:spcPts val="0"/>
              </a:spcBef>
              <a:buClr>
                <a:srgbClr val="92278F"/>
              </a:buClr>
              <a:buSzPts val="2400"/>
            </a:pPr>
            <a:r>
              <a:rPr lang="en-GB" dirty="0">
                <a:solidFill>
                  <a:srgbClr val="000000"/>
                </a:solidFill>
                <a:latin typeface="Helvetica Neue Light" panose="020B0604020202020204" charset="0"/>
                <a:ea typeface="Open Sans"/>
                <a:cs typeface="Open Sans"/>
                <a:sym typeface="Open Sans"/>
              </a:rPr>
              <a:t>Over 40 m</a:t>
            </a:r>
            <a:r>
              <a:rPr lang="en-GB" b="0" i="0" u="none" strike="noStrike" cap="none" dirty="0">
                <a:solidFill>
                  <a:srgbClr val="000000"/>
                </a:solidFill>
                <a:latin typeface="Helvetica Neue Light" panose="020B0604020202020204" charset="0"/>
                <a:ea typeface="Open Sans"/>
                <a:cs typeface="Open Sans"/>
                <a:sym typeface="Open Sans"/>
              </a:rPr>
              <a:t>embers across the UK - direct </a:t>
            </a:r>
            <a:r>
              <a:rPr lang="en-GB" dirty="0">
                <a:solidFill>
                  <a:srgbClr val="000000"/>
                </a:solidFill>
                <a:latin typeface="Helvetica Neue Light" panose="020B0604020202020204" charset="0"/>
                <a:ea typeface="Open Sans"/>
                <a:cs typeface="Open Sans"/>
                <a:sym typeface="Open Sans"/>
              </a:rPr>
              <a:t>specialist support VAWG </a:t>
            </a:r>
            <a:r>
              <a:rPr lang="en-GB" b="0" i="0" u="none" strike="noStrike" cap="none" dirty="0">
                <a:solidFill>
                  <a:srgbClr val="000000"/>
                </a:solidFill>
                <a:latin typeface="Helvetica Neue Light" panose="020B0604020202020204" charset="0"/>
                <a:ea typeface="Open Sans"/>
                <a:cs typeface="Open Sans"/>
                <a:sym typeface="Open Sans"/>
              </a:rPr>
              <a:t>organisations led ‘by and for’ Black and minoritised women/girls (refuge accommodation, advocacy, counselling and advice, outreach). </a:t>
            </a:r>
          </a:p>
          <a:p>
            <a:pPr marL="285750" indent="-285750" algn="just">
              <a:spcBef>
                <a:spcPts val="0"/>
              </a:spcBef>
              <a:buClr>
                <a:srgbClr val="92278F"/>
              </a:buClr>
              <a:buSzPts val="2400"/>
            </a:pPr>
            <a:endParaRPr lang="en-GB" b="0" i="0" u="none" strike="noStrike" cap="none" dirty="0">
              <a:solidFill>
                <a:srgbClr val="000000"/>
              </a:solidFill>
              <a:latin typeface="Helvetica Neue Light" panose="020B0604020202020204" charset="0"/>
              <a:ea typeface="Open Sans"/>
              <a:cs typeface="Open Sans"/>
              <a:sym typeface="Open Sans"/>
            </a:endParaRPr>
          </a:p>
          <a:p>
            <a:pPr marL="285750" indent="-285750" algn="just">
              <a:spcBef>
                <a:spcPts val="0"/>
              </a:spcBef>
              <a:buClr>
                <a:srgbClr val="92278F"/>
              </a:buClr>
              <a:buSzPts val="2400"/>
            </a:pPr>
            <a:r>
              <a:rPr lang="en-GB" b="0" i="0" u="none" strike="noStrike" cap="none" dirty="0">
                <a:solidFill>
                  <a:srgbClr val="000000"/>
                </a:solidFill>
                <a:latin typeface="Helvetica Neue Light" panose="020B0604020202020204" charset="0"/>
                <a:ea typeface="Open Sans"/>
                <a:cs typeface="Open Sans"/>
                <a:sym typeface="Open Sans"/>
              </a:rPr>
              <a:t>Aim to influence and improve local, national and international level policy and practice responses.</a:t>
            </a:r>
          </a:p>
          <a:p>
            <a:pPr marL="285750" indent="-285750" algn="just">
              <a:spcBef>
                <a:spcPts val="0"/>
              </a:spcBef>
              <a:buClr>
                <a:srgbClr val="92278F"/>
              </a:buClr>
              <a:buSzPts val="2400"/>
            </a:pPr>
            <a:endParaRPr lang="en-GB" b="0" i="0" u="none" strike="noStrike" cap="none" dirty="0">
              <a:solidFill>
                <a:srgbClr val="000000"/>
              </a:solidFill>
              <a:latin typeface="Helvetica Neue Light" panose="020B0604020202020204" charset="0"/>
              <a:ea typeface="Open Sans"/>
              <a:cs typeface="Open Sans"/>
              <a:sym typeface="Open Sans"/>
            </a:endParaRPr>
          </a:p>
          <a:p>
            <a:pPr marL="285750" indent="-285750" algn="just">
              <a:spcBef>
                <a:spcPts val="0"/>
              </a:spcBef>
              <a:buClr>
                <a:srgbClr val="92278F"/>
              </a:buClr>
              <a:buSzPts val="2400"/>
            </a:pPr>
            <a:r>
              <a:rPr lang="en-GB" dirty="0">
                <a:solidFill>
                  <a:srgbClr val="000000"/>
                </a:solidFill>
                <a:latin typeface="Helvetica Neue Light" panose="020B0604020202020204" charset="0"/>
                <a:ea typeface="Open Sans"/>
                <a:cs typeface="Open Sans"/>
                <a:sym typeface="Open Sans"/>
              </a:rPr>
              <a:t>Core areas include strategic advocacy, research, training and member development.</a:t>
            </a:r>
            <a:endParaRPr b="0" i="0" u="none" strike="noStrike" cap="none" dirty="0">
              <a:solidFill>
                <a:schemeClr val="dk1"/>
              </a:solidFill>
              <a:latin typeface="Helvetica Neue Light" panose="020B0604020202020204" charset="0"/>
              <a:sym typeface="Candara"/>
            </a:endParaRPr>
          </a:p>
        </p:txBody>
      </p:sp>
      <p:sp>
        <p:nvSpPr>
          <p:cNvPr id="140" name="Shape 140"/>
          <p:cNvSpPr txBox="1">
            <a:spLocks noGrp="1"/>
          </p:cNvSpPr>
          <p:nvPr>
            <p:ph type="title"/>
          </p:nvPr>
        </p:nvSpPr>
        <p:spPr>
          <a:xfrm>
            <a:off x="809997" y="447187"/>
            <a:ext cx="7524003" cy="970450"/>
          </a:xfrm>
          <a:prstGeom prst="rect">
            <a:avLst/>
          </a:prstGeom>
          <a:noFill/>
          <a:ln>
            <a:noFill/>
          </a:ln>
          <a:effectLst>
            <a:outerShdw blurRad="50799">
              <a:srgbClr val="000000">
                <a:alpha val="60000"/>
              </a:srgbClr>
            </a:outerShdw>
          </a:effectLst>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EFEFE"/>
              </a:buClr>
              <a:buSzPts val="1000"/>
              <a:buFont typeface="Candara"/>
              <a:buNone/>
            </a:pPr>
            <a:r>
              <a:rPr lang="en-GB" sz="4000" b="0" i="0" u="none" strike="noStrike" cap="none" dirty="0">
                <a:solidFill>
                  <a:srgbClr val="FEFEFE"/>
                </a:solidFill>
                <a:latin typeface="Helvetica Neue Light"/>
                <a:ea typeface="Helvetica Neue Light"/>
                <a:cs typeface="Helvetica Neue Light"/>
                <a:sym typeface="Helvetica Neue Light"/>
              </a:rPr>
              <a:t>imkaan</a:t>
            </a:r>
            <a:endParaRPr sz="4000" b="0" i="0" u="none" strike="noStrike" cap="none" dirty="0">
              <a:solidFill>
                <a:srgbClr val="FEFEFE"/>
              </a:solidFill>
              <a:latin typeface="Helvetica Neue Light"/>
              <a:ea typeface="Helvetica Neue Light"/>
              <a:cs typeface="Helvetica Neue Light"/>
              <a:sym typeface="Helvetica Neue Light"/>
            </a:endParaRPr>
          </a:p>
        </p:txBody>
      </p:sp>
      <p:pic>
        <p:nvPicPr>
          <p:cNvPr id="141" name="Shape 141"/>
          <p:cNvPicPr preferRelativeResize="0"/>
          <p:nvPr/>
        </p:nvPicPr>
        <p:blipFill rotWithShape="1">
          <a:blip r:embed="rId3">
            <a:alphaModFix/>
          </a:blip>
          <a:srcRect/>
          <a:stretch/>
        </p:blipFill>
        <p:spPr>
          <a:xfrm>
            <a:off x="6516216" y="5865540"/>
            <a:ext cx="1981372" cy="5303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809997" y="2057399"/>
            <a:ext cx="7724402" cy="4487091"/>
          </a:xfrm>
          <a:prstGeom prst="rect">
            <a:avLst/>
          </a:prstGeom>
          <a:noFill/>
          <a:ln>
            <a:noFill/>
          </a:ln>
          <a:effectLst>
            <a:outerShdw blurRad="50799">
              <a:srgbClr val="000000">
                <a:alpha val="40000"/>
              </a:srgbClr>
            </a:outerShdw>
          </a:effectLst>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endParaRPr sz="3000" dirty="0">
              <a:latin typeface="Open Sans Light"/>
              <a:ea typeface="Open Sans Light"/>
              <a:cs typeface="Open Sans Light"/>
              <a:sym typeface="Open Sans Light"/>
            </a:endParaRPr>
          </a:p>
          <a:p>
            <a:pPr marL="514350" marR="0" lvl="0" indent="-285750" algn="just" rtl="0">
              <a:lnSpc>
                <a:spcPct val="115000"/>
              </a:lnSpc>
              <a:spcBef>
                <a:spcPts val="0"/>
              </a:spcBef>
              <a:spcAft>
                <a:spcPts val="0"/>
              </a:spcAft>
              <a:buClr>
                <a:schemeClr val="accent1"/>
              </a:buClr>
              <a:buSzPts val="2400"/>
              <a:buFont typeface="Open Sans"/>
              <a:buChar char="•"/>
            </a:pPr>
            <a:endParaRPr lang="en-GB" dirty="0">
              <a:latin typeface="Open Sans Light"/>
              <a:ea typeface="Open Sans Light"/>
              <a:cs typeface="Open Sans Light"/>
              <a:sym typeface="Open Sans Light"/>
            </a:endParaRPr>
          </a:p>
          <a:p>
            <a:pPr marL="514350" marR="0" lvl="0" indent="-285750" algn="just" rtl="0">
              <a:lnSpc>
                <a:spcPct val="115000"/>
              </a:lnSpc>
              <a:spcBef>
                <a:spcPts val="0"/>
              </a:spcBef>
              <a:spcAft>
                <a:spcPts val="0"/>
              </a:spcAft>
              <a:buClr>
                <a:schemeClr val="accent1"/>
              </a:buClr>
              <a:buSzPts val="2400"/>
              <a:buFont typeface="Open Sans"/>
              <a:buChar char="•"/>
            </a:pPr>
            <a:endParaRPr lang="en-GB" dirty="0">
              <a:latin typeface="Calibri" panose="020F0502020204030204" pitchFamily="34" charset="0"/>
              <a:ea typeface="Open Sans Light"/>
              <a:cs typeface="Calibri" panose="020F0502020204030204" pitchFamily="34" charset="0"/>
              <a:sym typeface="Open Sans Light"/>
            </a:endParaRPr>
          </a:p>
          <a:p>
            <a:pPr marL="228600" marR="0" lvl="0" indent="0" algn="just" rtl="0">
              <a:lnSpc>
                <a:spcPct val="115000"/>
              </a:lnSpc>
              <a:spcBef>
                <a:spcPts val="0"/>
              </a:spcBef>
              <a:spcAft>
                <a:spcPts val="0"/>
              </a:spcAft>
              <a:buClr>
                <a:schemeClr val="accent1"/>
              </a:buClr>
              <a:buSzPts val="2400"/>
              <a:buNone/>
            </a:pPr>
            <a:endParaRPr lang="en-GB" dirty="0">
              <a:latin typeface="Helvetica Neue Light" panose="020B0604020202020204" charset="0"/>
              <a:ea typeface="Open Sans Light"/>
              <a:cs typeface="Calibri" panose="020F0502020204030204" pitchFamily="34" charset="0"/>
              <a:sym typeface="Open Sans Light"/>
            </a:endParaRPr>
          </a:p>
          <a:p>
            <a:pPr marL="514350" marR="0" lvl="0" indent="-285750" algn="just" rtl="0">
              <a:lnSpc>
                <a:spcPct val="115000"/>
              </a:lnSpc>
              <a:spcBef>
                <a:spcPts val="0"/>
              </a:spcBef>
              <a:spcAft>
                <a:spcPts val="0"/>
              </a:spcAft>
              <a:buClr>
                <a:schemeClr val="accent1"/>
              </a:buClr>
              <a:buSzPts val="2400"/>
              <a:buFont typeface="Open Sans"/>
              <a:buChar char="•"/>
            </a:pPr>
            <a:r>
              <a:rPr lang="en-GB" sz="1600" dirty="0">
                <a:latin typeface="Helvetica Neue Light" panose="020B0604020202020204" charset="0"/>
                <a:ea typeface="Open Sans Light"/>
                <a:cs typeface="Calibri" panose="020F0502020204030204" pitchFamily="34" charset="0"/>
                <a:sym typeface="Open Sans Light"/>
              </a:rPr>
              <a:t>Domestic homicide within an intimate partner/family context predominantly affects women (Global Study on Homicide, 2019).</a:t>
            </a:r>
          </a:p>
          <a:p>
            <a:pPr marL="228600" marR="0" lvl="0" indent="0" algn="just" rtl="0">
              <a:lnSpc>
                <a:spcPct val="115000"/>
              </a:lnSpc>
              <a:spcBef>
                <a:spcPts val="0"/>
              </a:spcBef>
              <a:spcAft>
                <a:spcPts val="0"/>
              </a:spcAft>
              <a:buClr>
                <a:schemeClr val="accent1"/>
              </a:buClr>
              <a:buSzPts val="2400"/>
              <a:buNone/>
            </a:pPr>
            <a:endParaRPr lang="en-GB" sz="1600" dirty="0">
              <a:latin typeface="Helvetica Neue Light" panose="020B0604020202020204" charset="0"/>
              <a:ea typeface="Open Sans Light"/>
              <a:cs typeface="Calibri" panose="020F0502020204030204" pitchFamily="34" charset="0"/>
              <a:sym typeface="Open Sans Light"/>
            </a:endParaRPr>
          </a:p>
          <a:p>
            <a:pPr marL="514350" marR="0" lvl="0" indent="-285750" algn="just" rtl="0">
              <a:lnSpc>
                <a:spcPct val="115000"/>
              </a:lnSpc>
              <a:spcBef>
                <a:spcPts val="0"/>
              </a:spcBef>
              <a:spcAft>
                <a:spcPts val="0"/>
              </a:spcAft>
              <a:buClr>
                <a:schemeClr val="accent1"/>
              </a:buClr>
              <a:buSzPts val="2400"/>
              <a:buFont typeface="Open Sans"/>
              <a:buChar char="•"/>
            </a:pPr>
            <a:r>
              <a:rPr lang="en-GB" sz="1600" dirty="0">
                <a:latin typeface="Helvetica Neue Light" panose="020B0604020202020204" charset="0"/>
                <a:ea typeface="Open Sans Light"/>
                <a:cs typeface="Calibri" panose="020F0502020204030204" pitchFamily="34" charset="0"/>
                <a:sym typeface="Open Sans Light"/>
              </a:rPr>
              <a:t>Black, minoritised women/girls are disproportionately more likely to be killed as a result of domestic homicide (UN Special Rapporteur, 2014).</a:t>
            </a:r>
          </a:p>
          <a:p>
            <a:pPr marL="228600" marR="0" lvl="0" indent="0" algn="just" rtl="0">
              <a:lnSpc>
                <a:spcPct val="115000"/>
              </a:lnSpc>
              <a:spcBef>
                <a:spcPts val="0"/>
              </a:spcBef>
              <a:spcAft>
                <a:spcPts val="0"/>
              </a:spcAft>
              <a:buClr>
                <a:schemeClr val="accent1"/>
              </a:buClr>
              <a:buSzPts val="2400"/>
              <a:buNone/>
            </a:pPr>
            <a:endParaRPr lang="en-GB" sz="1600" dirty="0">
              <a:latin typeface="Helvetica Neue Light" panose="020B0604020202020204" charset="0"/>
              <a:ea typeface="Open Sans Light"/>
              <a:cs typeface="Calibri" panose="020F0502020204030204" pitchFamily="34" charset="0"/>
              <a:sym typeface="Open Sans Light"/>
            </a:endParaRPr>
          </a:p>
          <a:p>
            <a:pPr marL="514350" lvl="0" indent="-285750" algn="just">
              <a:lnSpc>
                <a:spcPct val="115000"/>
              </a:lnSpc>
              <a:spcBef>
                <a:spcPts val="0"/>
              </a:spcBef>
              <a:buSzPts val="2400"/>
              <a:buFont typeface="Open Sans"/>
              <a:buChar char="•"/>
            </a:pPr>
            <a:r>
              <a:rPr lang="en-GB" sz="1600" dirty="0">
                <a:latin typeface="Helvetica Neue Light" panose="020B0604020202020204" charset="0"/>
                <a:ea typeface="Open Sans Light"/>
                <a:cs typeface="Calibri" panose="020F0502020204030204" pitchFamily="34" charset="0"/>
                <a:sym typeface="Open Sans Light"/>
              </a:rPr>
              <a:t>Does not impact all women/girls in the same way. Various intersecting barriers influence the way in which domestic homicide occurs.</a:t>
            </a:r>
          </a:p>
          <a:p>
            <a:pPr marL="514350" marR="0" lvl="0" indent="-285750" algn="just" rtl="0">
              <a:lnSpc>
                <a:spcPct val="115000"/>
              </a:lnSpc>
              <a:spcBef>
                <a:spcPts val="0"/>
              </a:spcBef>
              <a:spcAft>
                <a:spcPts val="0"/>
              </a:spcAft>
              <a:buClr>
                <a:schemeClr val="accent1"/>
              </a:buClr>
              <a:buSzPts val="2400"/>
              <a:buFont typeface="Open Sans"/>
              <a:buChar char="•"/>
            </a:pPr>
            <a:endParaRPr lang="en-GB" sz="1600" dirty="0">
              <a:latin typeface="Helvetica Neue Light" panose="020B0604020202020204" charset="0"/>
              <a:ea typeface="Open Sans Light"/>
              <a:cs typeface="Calibri" panose="020F0502020204030204" pitchFamily="34" charset="0"/>
              <a:sym typeface="Open Sans Light"/>
            </a:endParaRPr>
          </a:p>
          <a:p>
            <a:pPr marL="514350" marR="0" lvl="0" indent="-285750" algn="just" rtl="0">
              <a:lnSpc>
                <a:spcPct val="115000"/>
              </a:lnSpc>
              <a:spcBef>
                <a:spcPts val="0"/>
              </a:spcBef>
              <a:spcAft>
                <a:spcPts val="0"/>
              </a:spcAft>
              <a:buClr>
                <a:schemeClr val="accent1"/>
              </a:buClr>
              <a:buSzPts val="2400"/>
              <a:buFont typeface="Open Sans"/>
              <a:buChar char="•"/>
            </a:pPr>
            <a:r>
              <a:rPr lang="en-GB" sz="1600" dirty="0">
                <a:latin typeface="Helvetica Neue Light" panose="020B0604020202020204" charset="0"/>
                <a:ea typeface="Open Sans Light"/>
                <a:cs typeface="Calibri" panose="020F0502020204030204" pitchFamily="34" charset="0"/>
                <a:sym typeface="Open Sans Light"/>
              </a:rPr>
              <a:t>DHR’s should be viewed through an  intersectional lens  (gender, social class, ethnicity, age, geography, agency responses, access to resources (social, cultural, financial), dynamics of power and control (Combahee Rover Collective, 1977; Crenshaw, 1989;  Hill Collins, 1990)</a:t>
            </a:r>
            <a:endParaRPr sz="1600" dirty="0">
              <a:latin typeface="Helvetica Neue Light" panose="020B0604020202020204" charset="0"/>
              <a:ea typeface="Open Sans Light"/>
              <a:cs typeface="Calibri" panose="020F0502020204030204" pitchFamily="34" charset="0"/>
              <a:sym typeface="Open Sans Light"/>
            </a:endParaRPr>
          </a:p>
          <a:p>
            <a:pPr marL="0" marR="0" lvl="0" indent="0" algn="just" rtl="0">
              <a:lnSpc>
                <a:spcPct val="115000"/>
              </a:lnSpc>
              <a:spcBef>
                <a:spcPts val="0"/>
              </a:spcBef>
              <a:spcAft>
                <a:spcPts val="0"/>
              </a:spcAft>
              <a:buNone/>
            </a:pPr>
            <a:endParaRPr sz="2400" dirty="0">
              <a:latin typeface="Open Sans Light"/>
              <a:ea typeface="Open Sans Light"/>
              <a:cs typeface="Open Sans Light"/>
              <a:sym typeface="Open Sans Light"/>
            </a:endParaRPr>
          </a:p>
          <a:p>
            <a:pPr marL="0" marR="0" lvl="0" indent="0" algn="just" rtl="0">
              <a:lnSpc>
                <a:spcPct val="115000"/>
              </a:lnSpc>
              <a:spcBef>
                <a:spcPts val="0"/>
              </a:spcBef>
              <a:spcAft>
                <a:spcPts val="0"/>
              </a:spcAft>
              <a:buNone/>
            </a:pPr>
            <a:endParaRPr sz="2400" dirty="0">
              <a:latin typeface="Open Sans Light"/>
              <a:ea typeface="Open Sans Light"/>
              <a:cs typeface="Open Sans Light"/>
              <a:sym typeface="Open Sans Light"/>
            </a:endParaRPr>
          </a:p>
          <a:p>
            <a:pPr marL="0" marR="0" lvl="0" indent="0" algn="just" rtl="0">
              <a:lnSpc>
                <a:spcPct val="115000"/>
              </a:lnSpc>
              <a:spcBef>
                <a:spcPts val="0"/>
              </a:spcBef>
              <a:spcAft>
                <a:spcPts val="0"/>
              </a:spcAft>
              <a:buNone/>
            </a:pPr>
            <a:endParaRPr sz="2400" dirty="0">
              <a:latin typeface="Helvetica Neue Light"/>
              <a:ea typeface="Helvetica Neue Light"/>
              <a:cs typeface="Helvetica Neue Light"/>
              <a:sym typeface="Helvetica Neue Light"/>
            </a:endParaRPr>
          </a:p>
        </p:txBody>
      </p:sp>
      <p:sp>
        <p:nvSpPr>
          <p:cNvPr id="147" name="Shape 147"/>
          <p:cNvSpPr txBox="1">
            <a:spLocks noGrp="1"/>
          </p:cNvSpPr>
          <p:nvPr>
            <p:ph type="title"/>
          </p:nvPr>
        </p:nvSpPr>
        <p:spPr>
          <a:xfrm>
            <a:off x="809997" y="447187"/>
            <a:ext cx="7524003" cy="970450"/>
          </a:xfrm>
          <a:prstGeom prst="rect">
            <a:avLst/>
          </a:prstGeom>
          <a:noFill/>
          <a:ln>
            <a:noFill/>
          </a:ln>
          <a:effectLst>
            <a:outerShdw blurRad="50799">
              <a:srgbClr val="000000">
                <a:alpha val="60000"/>
              </a:srgbClr>
            </a:outerShdw>
          </a:effectLst>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EFEFE"/>
              </a:buClr>
              <a:buSzPts val="1000"/>
              <a:buFont typeface="Candara"/>
              <a:buNone/>
            </a:pPr>
            <a:r>
              <a:rPr lang="en-GB" sz="3200" b="0" i="0" u="none" strike="noStrike" cap="none" dirty="0">
                <a:solidFill>
                  <a:srgbClr val="FEFEFE"/>
                </a:solidFill>
                <a:latin typeface="Helvetica Neue Light"/>
                <a:ea typeface="Helvetica Neue Light"/>
                <a:cs typeface="Helvetica Neue Light"/>
                <a:sym typeface="Helvetica Neue Light"/>
              </a:rPr>
              <a:t>Domestic homicide context </a:t>
            </a:r>
            <a:endParaRPr sz="3200" b="0" i="0" u="none" strike="noStrike" cap="none" dirty="0">
              <a:solidFill>
                <a:srgbClr val="FEFEFE"/>
              </a:solidFill>
              <a:latin typeface="Helvetica Neue Light"/>
              <a:ea typeface="Helvetica Neue Light"/>
              <a:cs typeface="Helvetica Neue Light"/>
              <a:sym typeface="Helvetica Neue Light"/>
            </a:endParaRPr>
          </a:p>
        </p:txBody>
      </p:sp>
      <p:pic>
        <p:nvPicPr>
          <p:cNvPr id="148" name="Shape 148"/>
          <p:cNvPicPr preferRelativeResize="0"/>
          <p:nvPr/>
        </p:nvPicPr>
        <p:blipFill rotWithShape="1">
          <a:blip r:embed="rId3">
            <a:alphaModFix/>
          </a:blip>
          <a:srcRect/>
          <a:stretch/>
        </p:blipFill>
        <p:spPr>
          <a:xfrm>
            <a:off x="7328262" y="1373621"/>
            <a:ext cx="1545017" cy="363897"/>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146">
                                            <p:txEl>
                                              <p:pRg st="6" end="6"/>
                                            </p:txEl>
                                          </p:spTgt>
                                        </p:tgtEl>
                                        <p:attrNameLst>
                                          <p:attrName>style.visibility</p:attrName>
                                        </p:attrNameLst>
                                      </p:cBhvr>
                                      <p:to>
                                        <p:strVal val="visible"/>
                                      </p:to>
                                    </p:set>
                                    <p:animEffect transition="in" filter="fade">
                                      <p:cBhvr>
                                        <p:cTn id="7" dur="1000"/>
                                        <p:tgtEl>
                                          <p:spTgt spid="14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146">
                                            <p:txEl>
                                              <p:pRg st="8" end="8"/>
                                            </p:txEl>
                                          </p:spTgt>
                                        </p:tgtEl>
                                        <p:attrNameLst>
                                          <p:attrName>style.visibility</p:attrName>
                                        </p:attrNameLst>
                                      </p:cBhvr>
                                      <p:to>
                                        <p:strVal val="visible"/>
                                      </p:to>
                                    </p:set>
                                    <p:animEffect transition="in" filter="fade">
                                      <p:cBhvr>
                                        <p:cTn id="12" dur="1000"/>
                                        <p:tgtEl>
                                          <p:spTgt spid="146">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146">
                                            <p:txEl>
                                              <p:pRg st="4" end="4"/>
                                            </p:txEl>
                                          </p:spTgt>
                                        </p:tgtEl>
                                        <p:attrNameLst>
                                          <p:attrName>style.visibility</p:attrName>
                                        </p:attrNameLst>
                                      </p:cBhvr>
                                      <p:to>
                                        <p:strVal val="visible"/>
                                      </p:to>
                                    </p:set>
                                    <p:animEffect transition="in" filter="fade">
                                      <p:cBhvr>
                                        <p:cTn id="17" dur="1000"/>
                                        <p:tgtEl>
                                          <p:spTgt spid="14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146">
                                            <p:txEl>
                                              <p:pRg st="10" end="10"/>
                                            </p:txEl>
                                          </p:spTgt>
                                        </p:tgtEl>
                                        <p:attrNameLst>
                                          <p:attrName>style.visibility</p:attrName>
                                        </p:attrNameLst>
                                      </p:cBhvr>
                                      <p:to>
                                        <p:strVal val="visible"/>
                                      </p:to>
                                    </p:set>
                                    <p:animEffect transition="in" filter="fade">
                                      <p:cBhvr>
                                        <p:cTn id="22" dur="1000"/>
                                        <p:tgtEl>
                                          <p:spTgt spid="14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F14B7-BFAB-4FAD-928D-B7AA10056A68}"/>
              </a:ext>
            </a:extLst>
          </p:cNvPr>
          <p:cNvSpPr>
            <a:spLocks noGrp="1"/>
          </p:cNvSpPr>
          <p:nvPr>
            <p:ph type="body" idx="1"/>
          </p:nvPr>
        </p:nvSpPr>
        <p:spPr>
          <a:xfrm>
            <a:off x="496489" y="2222285"/>
            <a:ext cx="7524003" cy="4188527"/>
          </a:xfrm>
        </p:spPr>
        <p:txBody>
          <a:bodyPr/>
          <a:lstStyle/>
          <a:p>
            <a:pPr marL="114300" indent="0">
              <a:buNone/>
            </a:pPr>
            <a:endParaRPr lang="en-GB" i="1" dirty="0">
              <a:latin typeface="Calibri" panose="020F0502020204030204" pitchFamily="34" charset="0"/>
              <a:ea typeface="Calibri" panose="020F0502020204030204" pitchFamily="34" charset="0"/>
              <a:cs typeface="Times New Roman" panose="02020603050405020304" pitchFamily="18" charset="0"/>
            </a:endParaRPr>
          </a:p>
          <a:p>
            <a:pPr marL="114300" indent="0" algn="ctr">
              <a:buNone/>
            </a:pPr>
            <a:r>
              <a:rPr lang="en-GB" sz="3200" i="1" dirty="0">
                <a:effectLst/>
                <a:latin typeface="Calibri" panose="020F0502020204030204" pitchFamily="34" charset="0"/>
                <a:ea typeface="Calibri" panose="020F0502020204030204" pitchFamily="34" charset="0"/>
                <a:cs typeface="Times New Roman" panose="02020603050405020304" pitchFamily="18" charset="0"/>
              </a:rPr>
              <a:t>“2018 saw a slight improvement in data received from police forces in relation to race and ethnicity, although data were still not provided for 66 (44%) victims, and categories were inconsistently used across forces” (Data on ethnicity/immigration status, Femicide census, 2018)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B99042E8-4A9C-4E20-8F66-9F81AF002798}"/>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Gaps in data </a:t>
            </a:r>
          </a:p>
        </p:txBody>
      </p:sp>
    </p:spTree>
    <p:extLst>
      <p:ext uri="{BB962C8B-B14F-4D97-AF65-F5344CB8AC3E}">
        <p14:creationId xmlns:p14="http://schemas.microsoft.com/office/powerpoint/2010/main" val="421694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3AAE09-ACB6-49FF-8A50-19280DDA5659}"/>
              </a:ext>
            </a:extLst>
          </p:cNvPr>
          <p:cNvSpPr>
            <a:spLocks noGrp="1"/>
          </p:cNvSpPr>
          <p:nvPr>
            <p:ph type="body" idx="1"/>
          </p:nvPr>
        </p:nvSpPr>
        <p:spPr>
          <a:xfrm>
            <a:off x="809997" y="2047165"/>
            <a:ext cx="7524003" cy="4363648"/>
          </a:xfrm>
        </p:spPr>
        <p:txBody>
          <a:bodyPr/>
          <a:lstStyle/>
          <a:p>
            <a:endParaRPr lang="en-GB" dirty="0">
              <a:latin typeface="Helvetica Neue" panose="020B0604020202020204" charset="0"/>
            </a:endParaRPr>
          </a:p>
          <a:p>
            <a:endParaRPr lang="en-GB" dirty="0">
              <a:latin typeface="Helvetica Neue" panose="020B0604020202020204" charset="0"/>
            </a:endParaRPr>
          </a:p>
          <a:p>
            <a:endParaRPr lang="en-GB" dirty="0">
              <a:latin typeface="Helvetica Neue" panose="020B0604020202020204" charset="0"/>
            </a:endParaRPr>
          </a:p>
          <a:p>
            <a:r>
              <a:rPr lang="en-GB" dirty="0">
                <a:latin typeface="Helvetica Neue" panose="020B0604020202020204" charset="0"/>
              </a:rPr>
              <a:t>Imkaan reviewed 11 Lon-based DHR cases involving Black, minoritised women (8 out of the 11 cases were Adult Family Homicide) </a:t>
            </a:r>
          </a:p>
          <a:p>
            <a:pPr marL="114300" indent="0">
              <a:buNone/>
            </a:pPr>
            <a:endParaRPr lang="en-GB" dirty="0">
              <a:latin typeface="Helvetica Neue" panose="020B0604020202020204" charset="0"/>
            </a:endParaRPr>
          </a:p>
          <a:p>
            <a:pPr marL="114300" indent="0">
              <a:buNone/>
            </a:pPr>
            <a:r>
              <a:rPr lang="en-GB" b="1" dirty="0">
                <a:latin typeface="Helvetica Neue" panose="020B0604020202020204" charset="0"/>
              </a:rPr>
              <a:t>Ethnicity of victims (IPH) most likely to be recorded as (where known): </a:t>
            </a:r>
          </a:p>
          <a:p>
            <a:pPr marL="114300" indent="0">
              <a:buNone/>
            </a:pPr>
            <a:endParaRPr lang="en-GB" b="1" dirty="0">
              <a:latin typeface="Helvetica Neue" panose="020B0604020202020204" charset="0"/>
            </a:endParaRPr>
          </a:p>
          <a:p>
            <a:r>
              <a:rPr lang="en-GB" dirty="0">
                <a:latin typeface="Helvetica Neue" panose="020B0604020202020204" charset="0"/>
              </a:rPr>
              <a:t>Asian (Bangladeshi, Indian, Pakistani); Asian; Asian Other </a:t>
            </a:r>
            <a:r>
              <a:rPr lang="en-GB" b="1" dirty="0">
                <a:latin typeface="Helvetica Neue" panose="020B0604020202020204" charset="0"/>
              </a:rPr>
              <a:t>(n=9)</a:t>
            </a:r>
          </a:p>
          <a:p>
            <a:r>
              <a:rPr lang="en-GB" dirty="0">
                <a:latin typeface="Helvetica Neue" panose="020B0604020202020204" charset="0"/>
              </a:rPr>
              <a:t>Black/Black British (African, Caribbean); Black British (Other),        African </a:t>
            </a:r>
            <a:r>
              <a:rPr lang="en-GB" b="1" dirty="0">
                <a:latin typeface="Helvetica Neue" panose="020B0604020202020204" charset="0"/>
              </a:rPr>
              <a:t>(n=9) </a:t>
            </a:r>
          </a:p>
          <a:p>
            <a:r>
              <a:rPr lang="en-GB" dirty="0">
                <a:latin typeface="Helvetica Neue" panose="020B0604020202020204" charset="0"/>
              </a:rPr>
              <a:t>Eastern European </a:t>
            </a:r>
            <a:r>
              <a:rPr lang="en-GB" b="1" dirty="0">
                <a:latin typeface="Helvetica Neue" panose="020B0604020202020204" charset="0"/>
              </a:rPr>
              <a:t>(n=4)</a:t>
            </a:r>
          </a:p>
          <a:p>
            <a:r>
              <a:rPr lang="en-GB" dirty="0">
                <a:latin typeface="Helvetica Neue" panose="020B0604020202020204" charset="0"/>
              </a:rPr>
              <a:t>Multiple Ethnic background (White and Black Caribbean) </a:t>
            </a:r>
            <a:r>
              <a:rPr lang="en-GB" b="1" dirty="0">
                <a:latin typeface="Helvetica Neue" panose="020B0604020202020204" charset="0"/>
              </a:rPr>
              <a:t>(n=3)   </a:t>
            </a:r>
          </a:p>
          <a:p>
            <a:pPr marL="114300" indent="0">
              <a:buNone/>
            </a:pPr>
            <a:endParaRPr lang="en-GB" dirty="0">
              <a:latin typeface="Helvetica Neue" panose="020B0604020202020204" charset="0"/>
            </a:endParaRPr>
          </a:p>
          <a:p>
            <a:pPr marL="114300" indent="0">
              <a:buNone/>
            </a:pPr>
            <a:r>
              <a:rPr lang="en-GB" dirty="0">
                <a:latin typeface="Helvetica Neue" panose="020B0604020202020204" charset="0"/>
              </a:rPr>
              <a:t>  </a:t>
            </a:r>
          </a:p>
          <a:p>
            <a:endParaRPr lang="en-GB" dirty="0">
              <a:latin typeface="Helvetica Neue" panose="020B0604020202020204" charset="0"/>
            </a:endParaRPr>
          </a:p>
          <a:p>
            <a:endParaRPr lang="en-GB" dirty="0"/>
          </a:p>
        </p:txBody>
      </p:sp>
      <p:sp>
        <p:nvSpPr>
          <p:cNvPr id="3" name="Title 2">
            <a:extLst>
              <a:ext uri="{FF2B5EF4-FFF2-40B4-BE49-F238E27FC236}">
                <a16:creationId xmlns:a16="http://schemas.microsoft.com/office/drawing/2014/main" id="{500F9F31-C937-41C1-AE38-4BA4D9CCBE49}"/>
              </a:ext>
            </a:extLst>
          </p:cNvPr>
          <p:cNvSpPr>
            <a:spLocks noGrp="1"/>
          </p:cNvSpPr>
          <p:nvPr>
            <p:ph type="title"/>
          </p:nvPr>
        </p:nvSpPr>
        <p:spPr/>
        <p:txBody>
          <a:bodyPr/>
          <a:lstStyle/>
          <a:p>
            <a:r>
              <a:rPr lang="en-GB" dirty="0"/>
              <a:t>Ethnicity data</a:t>
            </a:r>
          </a:p>
        </p:txBody>
      </p:sp>
    </p:spTree>
    <p:extLst>
      <p:ext uri="{BB962C8B-B14F-4D97-AF65-F5344CB8AC3E}">
        <p14:creationId xmlns:p14="http://schemas.microsoft.com/office/powerpoint/2010/main" val="357353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4764B0-0440-4CB9-B508-0AA0C9F79C78}"/>
              </a:ext>
            </a:extLst>
          </p:cNvPr>
          <p:cNvSpPr>
            <a:spLocks noGrp="1"/>
          </p:cNvSpPr>
          <p:nvPr>
            <p:ph type="body" idx="1"/>
          </p:nvPr>
        </p:nvSpPr>
        <p:spPr/>
        <p:txBody>
          <a:bodyPr/>
          <a:lstStyle/>
          <a:p>
            <a:pPr marL="114300" indent="0">
              <a:buNone/>
            </a:pPr>
            <a:r>
              <a:rPr lang="en-GB" b="1" dirty="0">
                <a:latin typeface="Helvetica Neue" panose="020B0604020202020204" charset="0"/>
              </a:rPr>
              <a:t>Ethnicity of victims (AFH) most likely to be recorded as (where known): </a:t>
            </a:r>
          </a:p>
          <a:p>
            <a:endParaRPr lang="en-GB" dirty="0">
              <a:latin typeface="Helvetica Neue" panose="020B0604020202020204" charset="0"/>
            </a:endParaRPr>
          </a:p>
          <a:p>
            <a:r>
              <a:rPr lang="en-GB" dirty="0">
                <a:latin typeface="Helvetica Neue" panose="020B0604020202020204" charset="0"/>
              </a:rPr>
              <a:t>Asian (Bangladeshi, Indian, Pakistani, Sri Lankan) (n=7)</a:t>
            </a:r>
          </a:p>
          <a:p>
            <a:pPr marL="450850" indent="-336550"/>
            <a:r>
              <a:rPr lang="en-GB" dirty="0">
                <a:latin typeface="Helvetica Neue" panose="020B0604020202020204" charset="0"/>
              </a:rPr>
              <a:t>Black/Black British (African, Caribbean); Black British (Other),      African (n=3) </a:t>
            </a:r>
          </a:p>
          <a:p>
            <a:pPr marL="531813" indent="-417513">
              <a:buNone/>
            </a:pPr>
            <a:endParaRPr lang="en-GB" dirty="0">
              <a:latin typeface="Helvetica Neue" panose="020B0604020202020204" charset="0"/>
            </a:endParaRPr>
          </a:p>
          <a:p>
            <a:pPr marL="531813" indent="-80963">
              <a:buNone/>
            </a:pPr>
            <a:r>
              <a:rPr lang="en-GB" dirty="0">
                <a:latin typeface="Helvetica Neue" panose="020B0604020202020204" charset="0"/>
              </a:rPr>
              <a:t> </a:t>
            </a:r>
            <a:endParaRPr lang="en-GB" dirty="0"/>
          </a:p>
        </p:txBody>
      </p:sp>
      <p:sp>
        <p:nvSpPr>
          <p:cNvPr id="3" name="Title 2">
            <a:extLst>
              <a:ext uri="{FF2B5EF4-FFF2-40B4-BE49-F238E27FC236}">
                <a16:creationId xmlns:a16="http://schemas.microsoft.com/office/drawing/2014/main" id="{935C0F35-4E7B-4544-A134-5DF8C849D65E}"/>
              </a:ext>
            </a:extLst>
          </p:cNvPr>
          <p:cNvSpPr>
            <a:spLocks noGrp="1"/>
          </p:cNvSpPr>
          <p:nvPr>
            <p:ph type="title"/>
          </p:nvPr>
        </p:nvSpPr>
        <p:spPr/>
        <p:txBody>
          <a:bodyPr/>
          <a:lstStyle/>
          <a:p>
            <a:r>
              <a:rPr lang="en-GB" dirty="0"/>
              <a:t>Ethnicity data </a:t>
            </a:r>
          </a:p>
        </p:txBody>
      </p:sp>
    </p:spTree>
    <p:extLst>
      <p:ext uri="{BB962C8B-B14F-4D97-AF65-F5344CB8AC3E}">
        <p14:creationId xmlns:p14="http://schemas.microsoft.com/office/powerpoint/2010/main" val="310047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B2B428-04CE-4358-BF77-FE3A50F9D0CD}"/>
              </a:ext>
            </a:extLst>
          </p:cNvPr>
          <p:cNvSpPr>
            <a:spLocks noGrp="1"/>
          </p:cNvSpPr>
          <p:nvPr>
            <p:ph type="body" idx="1"/>
          </p:nvPr>
        </p:nvSpPr>
        <p:spPr>
          <a:xfrm>
            <a:off x="809997" y="1869743"/>
            <a:ext cx="7524003" cy="4541069"/>
          </a:xfrm>
        </p:spPr>
        <p:txBody>
          <a:bodyPr/>
          <a:lstStyle/>
          <a:p>
            <a:pPr marL="114300" indent="0">
              <a:buNone/>
            </a:pPr>
            <a:endParaRPr lang="en-GB" dirty="0"/>
          </a:p>
          <a:p>
            <a:r>
              <a:rPr lang="en-GB" dirty="0">
                <a:latin typeface="Helvetica Neue Light" panose="020B0604020202020204" charset="0"/>
              </a:rPr>
              <a:t>Immigration context exploited by perpetrators ALSO reinforced by agencies not understanding  what women were entitled to/ failure to assess through a safeguarding/welfare lens </a:t>
            </a:r>
          </a:p>
          <a:p>
            <a:pPr marL="114300" indent="0">
              <a:buNone/>
            </a:pPr>
            <a:endParaRPr lang="en-GB" dirty="0">
              <a:latin typeface="Helvetica Neue Light" panose="020B0604020202020204" charset="0"/>
            </a:endParaRPr>
          </a:p>
          <a:p>
            <a:r>
              <a:rPr lang="en-GB" dirty="0">
                <a:latin typeface="Helvetica Neue Light" panose="020B0604020202020204" charset="0"/>
              </a:rPr>
              <a:t>Processes of identification / risk assessment  not always adapted to capture specific context  poly-victimisation / multiple perpetration or specific contexts e.g. older adults in a caring context </a:t>
            </a:r>
          </a:p>
          <a:p>
            <a:pPr marL="114300" indent="0">
              <a:buNone/>
            </a:pPr>
            <a:endParaRPr lang="en-GB" dirty="0">
              <a:latin typeface="Helvetica Neue Light" panose="020B0604020202020204" charset="0"/>
            </a:endParaRPr>
          </a:p>
          <a:p>
            <a:r>
              <a:rPr lang="en-GB" dirty="0">
                <a:latin typeface="Helvetica Neue Light" panose="020B0604020202020204" charset="0"/>
              </a:rPr>
              <a:t>Lack of established referral pathways /involvement of ‘by and for’ specialist organisations in understanding risk and  providing specialist support pathways.  </a:t>
            </a:r>
          </a:p>
          <a:p>
            <a:endParaRPr lang="en-GB" dirty="0">
              <a:latin typeface="Helvetica Neue Light" panose="020B0604020202020204" charset="0"/>
            </a:endParaRPr>
          </a:p>
          <a:p>
            <a:r>
              <a:rPr lang="en-GB" dirty="0">
                <a:latin typeface="Helvetica Neue Light" panose="020B0604020202020204" charset="0"/>
              </a:rPr>
              <a:t>Interpreters (use of family members) still taking place. </a:t>
            </a:r>
          </a:p>
        </p:txBody>
      </p:sp>
      <p:sp>
        <p:nvSpPr>
          <p:cNvPr id="3" name="Title 2">
            <a:extLst>
              <a:ext uri="{FF2B5EF4-FFF2-40B4-BE49-F238E27FC236}">
                <a16:creationId xmlns:a16="http://schemas.microsoft.com/office/drawing/2014/main" id="{30015915-4758-420A-A94E-7FC15B083390}"/>
              </a:ext>
            </a:extLst>
          </p:cNvPr>
          <p:cNvSpPr>
            <a:spLocks noGrp="1"/>
          </p:cNvSpPr>
          <p:nvPr>
            <p:ph type="title"/>
          </p:nvPr>
        </p:nvSpPr>
        <p:spPr/>
        <p:txBody>
          <a:bodyPr/>
          <a:lstStyle/>
          <a:p>
            <a:br>
              <a:rPr lang="en-GB" dirty="0"/>
            </a:br>
            <a:br>
              <a:rPr lang="en-GB" dirty="0"/>
            </a:br>
            <a:r>
              <a:rPr lang="en-GB" dirty="0"/>
              <a:t>Practice </a:t>
            </a:r>
            <a:endParaRPr lang="en-GB" sz="2800" dirty="0"/>
          </a:p>
        </p:txBody>
      </p:sp>
    </p:spTree>
    <p:extLst>
      <p:ext uri="{BB962C8B-B14F-4D97-AF65-F5344CB8AC3E}">
        <p14:creationId xmlns:p14="http://schemas.microsoft.com/office/powerpoint/2010/main" val="337371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6E86A-28E6-4FD0-9733-5A7298320781}"/>
              </a:ext>
            </a:extLst>
          </p:cNvPr>
          <p:cNvSpPr>
            <a:spLocks noGrp="1"/>
          </p:cNvSpPr>
          <p:nvPr>
            <p:ph type="body" idx="1"/>
          </p:nvPr>
        </p:nvSpPr>
        <p:spPr>
          <a:xfrm>
            <a:off x="809997" y="2222285"/>
            <a:ext cx="7524003" cy="3682125"/>
          </a:xfrm>
        </p:spPr>
        <p:txBody>
          <a:bodyPr/>
          <a:lstStyle/>
          <a:p>
            <a:endParaRPr lang="en-GB" dirty="0">
              <a:latin typeface="Helvetica Neue Light" panose="020B0604020202020204" charset="0"/>
            </a:endParaRPr>
          </a:p>
          <a:p>
            <a:endParaRPr lang="en-GB" dirty="0">
              <a:latin typeface="Helvetica Neue Light" panose="020B0604020202020204" charset="0"/>
            </a:endParaRPr>
          </a:p>
          <a:p>
            <a:r>
              <a:rPr lang="en-GB" dirty="0">
                <a:latin typeface="Helvetica Neue Light" panose="020B0604020202020204" charset="0"/>
              </a:rPr>
              <a:t>Agencies did not challenge the ways in which perpetrators justify abuse to exert control / silence i.e. use of ‘culture’ or ‘faith’  instead normalising the violence in their assessments </a:t>
            </a:r>
          </a:p>
          <a:p>
            <a:pPr marL="114300" indent="0">
              <a:buNone/>
            </a:pPr>
            <a:endParaRPr lang="en-GB" dirty="0">
              <a:latin typeface="Helvetica Neue Light" panose="020B0604020202020204" charset="0"/>
            </a:endParaRPr>
          </a:p>
          <a:p>
            <a:r>
              <a:rPr lang="en-GB" dirty="0">
                <a:latin typeface="Helvetica Neue Light" panose="020B0604020202020204" charset="0"/>
              </a:rPr>
              <a:t>Narrative still largely framed around a ‘</a:t>
            </a:r>
            <a:r>
              <a:rPr lang="en-GB" i="1" dirty="0">
                <a:latin typeface="Helvetica Neue Light" panose="020B0604020202020204" charset="0"/>
              </a:rPr>
              <a:t>hard to reach</a:t>
            </a:r>
            <a:r>
              <a:rPr lang="en-GB" dirty="0">
                <a:latin typeface="Helvetica Neue Light" panose="020B0604020202020204" charset="0"/>
              </a:rPr>
              <a:t>’ or ‘</a:t>
            </a:r>
            <a:r>
              <a:rPr lang="en-GB" i="1" dirty="0">
                <a:latin typeface="Helvetica Neue Light" panose="020B0604020202020204" charset="0"/>
              </a:rPr>
              <a:t>engage</a:t>
            </a:r>
            <a:r>
              <a:rPr lang="en-GB" dirty="0">
                <a:latin typeface="Helvetica Neue Light" panose="020B0604020202020204" charset="0"/>
              </a:rPr>
              <a:t>’ which problematises the victim</a:t>
            </a:r>
          </a:p>
          <a:p>
            <a:endParaRPr lang="en-GB" dirty="0">
              <a:latin typeface="Helvetica Neue Light" panose="020B0604020202020204" charset="0"/>
            </a:endParaRPr>
          </a:p>
          <a:p>
            <a:r>
              <a:rPr lang="en-GB" dirty="0">
                <a:latin typeface="Helvetica Neue Light" panose="020B0604020202020204" charset="0"/>
              </a:rPr>
              <a:t>Failure to understand the structural and institutional barriers that contribute to disengagement  e.g. racism and other forms of discrimination,  poor agency responses, lack of available specialist support , reduced access to social, financial and cultural resources.  </a:t>
            </a:r>
          </a:p>
          <a:p>
            <a:pPr marL="114300" indent="0">
              <a:buNone/>
            </a:pPr>
            <a:endParaRPr lang="en-GB" dirty="0">
              <a:latin typeface="Helvetica Neue Light" panose="020B0604020202020204" charset="0"/>
            </a:endParaRPr>
          </a:p>
          <a:p>
            <a:endParaRPr lang="en-GB" dirty="0">
              <a:latin typeface="Helvetica Neue Light" panose="020B0604020202020204" charset="0"/>
            </a:endParaRPr>
          </a:p>
          <a:p>
            <a:endParaRPr lang="en-GB" dirty="0"/>
          </a:p>
        </p:txBody>
      </p:sp>
      <p:sp>
        <p:nvSpPr>
          <p:cNvPr id="3" name="Title 2">
            <a:extLst>
              <a:ext uri="{FF2B5EF4-FFF2-40B4-BE49-F238E27FC236}">
                <a16:creationId xmlns:a16="http://schemas.microsoft.com/office/drawing/2014/main" id="{B4F43AD4-8B37-483E-8432-01266939B781}"/>
              </a:ext>
            </a:extLst>
          </p:cNvPr>
          <p:cNvSpPr>
            <a:spLocks noGrp="1"/>
          </p:cNvSpPr>
          <p:nvPr>
            <p:ph type="title"/>
          </p:nvPr>
        </p:nvSpPr>
        <p:spPr/>
        <p:txBody>
          <a:bodyPr/>
          <a:lstStyle/>
          <a:p>
            <a:r>
              <a:rPr lang="en-GB" dirty="0"/>
              <a:t>Myths and assumptions </a:t>
            </a:r>
          </a:p>
        </p:txBody>
      </p:sp>
    </p:spTree>
    <p:extLst>
      <p:ext uri="{BB962C8B-B14F-4D97-AF65-F5344CB8AC3E}">
        <p14:creationId xmlns:p14="http://schemas.microsoft.com/office/powerpoint/2010/main" val="404781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5EAD52-1B38-4015-9ED9-9CA439E16C22}"/>
              </a:ext>
            </a:extLst>
          </p:cNvPr>
          <p:cNvSpPr>
            <a:spLocks noGrp="1"/>
          </p:cNvSpPr>
          <p:nvPr>
            <p:ph type="body" idx="4294967295"/>
          </p:nvPr>
        </p:nvSpPr>
        <p:spPr>
          <a:xfrm>
            <a:off x="-1" y="0"/>
            <a:ext cx="8543109" cy="6858000"/>
          </a:xfrm>
        </p:spPr>
        <p:txBody>
          <a:bodyPr/>
          <a:lstStyle/>
          <a:p>
            <a:pPr marL="114300" indent="0" algn="ctr">
              <a:buNone/>
            </a:pPr>
            <a:endParaRPr lang="en-GB" i="1" dirty="0">
              <a:latin typeface="Helvetica Neue Light" panose="020B0604020202020204" charset="0"/>
            </a:endParaRPr>
          </a:p>
          <a:p>
            <a:pPr marL="114300" indent="0" algn="ctr">
              <a:buNone/>
            </a:pPr>
            <a:r>
              <a:rPr lang="en-GB" sz="2000" i="1" dirty="0">
                <a:latin typeface="Helvetica Neue Light" panose="020B0604020202020204" charset="0"/>
              </a:rPr>
              <a:t>“Some women experiencing domestic abuse who are subject to immigration controls are doing risk assessments, ringing to ask service providers about what is available if they were to leave. After a risk assessment, they frequently choose to stay with abusers. </a:t>
            </a:r>
          </a:p>
          <a:p>
            <a:pPr marL="114300" indent="0" algn="ctr">
              <a:buNone/>
            </a:pPr>
            <a:endParaRPr lang="en-GB" sz="2000" i="1" dirty="0">
              <a:latin typeface="Helvetica Neue Light" panose="020B0604020202020204" charset="0"/>
            </a:endParaRPr>
          </a:p>
          <a:p>
            <a:pPr marL="114300" indent="0" algn="ctr">
              <a:buNone/>
            </a:pPr>
            <a:r>
              <a:rPr lang="en-GB" sz="2000" i="1" dirty="0">
                <a:latin typeface="Helvetica Neue Light" panose="020B0604020202020204" charset="0"/>
              </a:rPr>
              <a:t>We do not have reliable estimates of women who are ‘trapped.’ The state actively reinforces a political and social climate that is hostile to migrants, with for example, barriers to health care, and landlord checks on immigration status of tenants. This climate, on balance of probabilities, exacerbates the fear and unwillingness of women subject to immigration control to disclose abuse”. ( Research on Immigration status and DHRs, Dudley, 2015)</a:t>
            </a:r>
          </a:p>
          <a:p>
            <a:pPr marL="114300" indent="0" algn="ctr">
              <a:buNone/>
            </a:pPr>
            <a:endParaRPr lang="en-GB" sz="2000" i="1" dirty="0">
              <a:latin typeface="Helvetica Neue Light" panose="020B0604020202020204" charset="0"/>
            </a:endParaRPr>
          </a:p>
          <a:p>
            <a:pPr marL="114300" indent="0" algn="ctr">
              <a:buNone/>
            </a:pPr>
            <a:endParaRPr lang="en-GB" sz="2400" i="1" dirty="0">
              <a:latin typeface="Helvetica Neue Light" panose="020B0604020202020204" charset="0"/>
            </a:endParaRPr>
          </a:p>
          <a:p>
            <a:pPr marL="114300" indent="0" algn="ctr">
              <a:buNone/>
            </a:pPr>
            <a:r>
              <a:rPr lang="en-GB" sz="2000" dirty="0">
                <a:solidFill>
                  <a:schemeClr val="accent1">
                    <a:lumMod val="60000"/>
                    <a:lumOff val="40000"/>
                  </a:schemeClr>
                </a:solidFill>
                <a:latin typeface="Helvetica Neue" panose="020B0604020202020204" charset="0"/>
              </a:rPr>
              <a:t>In the past 10 years, 50% of Black and minoritised specialist refuges have been forced to close or been taken over by a larger provider due to lack of funding, whilst others continue to operate without any local government support (Capital Losses, Imkaan, 2016)</a:t>
            </a:r>
            <a:endParaRPr lang="en-GB" sz="2000" i="1" dirty="0">
              <a:solidFill>
                <a:schemeClr val="accent1">
                  <a:lumMod val="60000"/>
                  <a:lumOff val="40000"/>
                </a:schemeClr>
              </a:solidFill>
              <a:latin typeface="Helvetica Neue" panose="020B0604020202020204" charset="0"/>
            </a:endParaRPr>
          </a:p>
          <a:p>
            <a:pPr marL="114300" indent="0" algn="ctr">
              <a:buNone/>
            </a:pPr>
            <a:endParaRPr lang="en-GB" sz="2400" i="1" dirty="0">
              <a:latin typeface="Helvetica Neue Light" panose="020B0604020202020204" charset="0"/>
            </a:endParaRPr>
          </a:p>
        </p:txBody>
      </p:sp>
    </p:spTree>
    <p:extLst>
      <p:ext uri="{BB962C8B-B14F-4D97-AF65-F5344CB8AC3E}">
        <p14:creationId xmlns:p14="http://schemas.microsoft.com/office/powerpoint/2010/main" val="3520364567"/>
      </p:ext>
    </p:extLst>
  </p:cSld>
  <p:clrMapOvr>
    <a:masterClrMapping/>
  </p:clrMapOvr>
</p:sld>
</file>

<file path=ppt/theme/theme1.xml><?xml version="1.0" encoding="utf-8"?>
<a:theme xmlns:a="http://schemas.openxmlformats.org/drawingml/2006/main" name="Imkaan">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2758</TotalTime>
  <Words>963</Words>
  <Application>Microsoft Office PowerPoint</Application>
  <PresentationFormat>On-screen Show (4:3)</PresentationFormat>
  <Paragraphs>96</Paragraphs>
  <Slides>11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Open Sans</vt:lpstr>
      <vt:lpstr>Times New Roman</vt:lpstr>
      <vt:lpstr>Candara</vt:lpstr>
      <vt:lpstr>Calibri</vt:lpstr>
      <vt:lpstr>Open Sans Light</vt:lpstr>
      <vt:lpstr>Helvetica Neue</vt:lpstr>
      <vt:lpstr>Helvetica Neue Light</vt:lpstr>
      <vt:lpstr>Noto Sans Symbols</vt:lpstr>
      <vt:lpstr>Imkaan</vt:lpstr>
      <vt:lpstr>PowerPoint Presentation</vt:lpstr>
      <vt:lpstr>imkaan</vt:lpstr>
      <vt:lpstr>Domestic homicide context </vt:lpstr>
      <vt:lpstr>Gaps in data </vt:lpstr>
      <vt:lpstr>Ethnicity data</vt:lpstr>
      <vt:lpstr>Ethnicity data </vt:lpstr>
      <vt:lpstr>  Practice </vt:lpstr>
      <vt:lpstr>Myths and assumptions </vt:lpstr>
      <vt:lpstr>PowerPoint Presentation</vt:lpstr>
      <vt:lpstr>Considerations  </vt:lpstr>
      <vt:lpstr> thank you - 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Dorett</dc:creator>
  <cp:lastModifiedBy>Helena Canavan</cp:lastModifiedBy>
  <cp:revision>94</cp:revision>
  <cp:lastPrinted>2020-09-09T13:24:19Z</cp:lastPrinted>
  <dcterms:modified xsi:type="dcterms:W3CDTF">2020-09-21T14:07:43Z</dcterms:modified>
</cp:coreProperties>
</file>